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218.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226.xml"/>
  <Override ContentType="application/vnd.openxmlformats-officedocument.presentationml.slideLayout+xml" PartName="/ppt/slideLayouts/slideLayout96.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96.xml"/>
  <Override ContentType="application/vnd.openxmlformats-officedocument.presentationml.slideLayout+xml" PartName="/ppt/slideLayouts/slideLayout234.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242.xml"/>
  <Override ContentType="application/vnd.openxmlformats-officedocument.presentationml.slideLayout+xml" PartName="/ppt/slideLayouts/slideLayout165.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1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238.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45.xml"/>
  <Override ContentType="application/vnd.openxmlformats-officedocument.presentationml.slideLayout+xml" PartName="/ppt/slideLayouts/slideLayout189.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128.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231.xml"/>
  <Override ContentType="application/vnd.openxmlformats-officedocument.presentationml.slideLayout+xml" PartName="/ppt/slideLayouts/slideLayout184.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0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241.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56.xml"/>
  <Override ContentType="application/vnd.openxmlformats-officedocument.presentationml.slideLayout+xml" PartName="/ppt/slideLayouts/slideLayout199.xml"/>
  <Override ContentType="application/vnd.openxmlformats-officedocument.presentationml.slideLayout+xml" PartName="/ppt/slideLayouts/slideLayout173.xml"/>
  <Override ContentType="application/vnd.openxmlformats-officedocument.presentationml.slideLayout+xml" PartName="/ppt/slideLayouts/slideLayout171.xml"/>
  <Override ContentType="application/vnd.openxmlformats-officedocument.presentationml.slideLayout+xml" PartName="/ppt/slideLayouts/slideLayout198.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216.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20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228.xml"/>
  <Override ContentType="application/vnd.openxmlformats-officedocument.presentationml.slideLayout+xml" PartName="/ppt/slideLayouts/slideLayout135.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94.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01.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236.xml"/>
  <Override ContentType="application/vnd.openxmlformats-officedocument.presentationml.slideLayout+xml" PartName="/ppt/slideLayouts/slideLayout19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240.xml"/>
  <Override ContentType="application/vnd.openxmlformats-officedocument.presentationml.slideLayout+xml" PartName="/ppt/slideLayouts/slideLayout15.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233.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215.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227.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205.xml"/>
  <Override ContentType="application/vnd.openxmlformats-officedocument.presentationml.slideLayout+xml" PartName="/ppt/slideLayouts/slideLayout222.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115.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211.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891" r:id="rId4"/>
    <p:sldMasterId id="2147483892" r:id="rId5"/>
    <p:sldMasterId id="2147483893" r:id="rId6"/>
    <p:sldMasterId id="2147483894" r:id="rId7"/>
    <p:sldMasterId id="2147483895" r:id="rId8"/>
    <p:sldMasterId id="2147483896" r:id="rId9"/>
    <p:sldMasterId id="2147483897" r:id="rId10"/>
    <p:sldMasterId id="2147483898" r:id="rId11"/>
  </p:sldMasterIdLst>
  <p:notesMasterIdLst>
    <p:notesMasterId r:id="rId12"/>
  </p:notes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Lst>
  <p:sldSz cy="5143500" cx="9144000"/>
  <p:notesSz cx="6858000" cy="9144000"/>
  <p:embeddedFontLst>
    <p:embeddedFont>
      <p:font typeface="Public Sans ExtraLight"/>
      <p:regular r:id="rId42"/>
      <p:bold r:id="rId43"/>
      <p:italic r:id="rId44"/>
      <p:boldItalic r:id="rId45"/>
    </p:embeddedFont>
    <p:embeddedFont>
      <p:font typeface="Poppins"/>
      <p:regular r:id="rId46"/>
      <p:bold r:id="rId47"/>
      <p:italic r:id="rId48"/>
      <p:boldItalic r:id="rId49"/>
    </p:embeddedFont>
    <p:embeddedFont>
      <p:font typeface="Public Sans ExtraBold"/>
      <p:bold r:id="rId50"/>
      <p:boldItalic r:id="rId51"/>
    </p:embeddedFont>
    <p:embeddedFont>
      <p:font typeface="Public Sans Medium"/>
      <p:regular r:id="rId52"/>
      <p:bold r:id="rId53"/>
      <p:italic r:id="rId54"/>
      <p:boldItalic r:id="rId55"/>
    </p:embeddedFont>
    <p:embeddedFont>
      <p:font typeface="Public Sans"/>
      <p:regular r:id="rId56"/>
      <p:bold r:id="rId57"/>
      <p:italic r:id="rId58"/>
      <p:boldItalic r:id="rId59"/>
    </p:embeddedFont>
    <p:embeddedFont>
      <p:font typeface="Helvetica Neue"/>
      <p:regular r:id="rId60"/>
      <p:bold r:id="rId61"/>
      <p:italic r:id="rId62"/>
      <p:boldItalic r:id="rId63"/>
    </p:embeddedFont>
    <p:embeddedFont>
      <p:font typeface="Public Sans Light"/>
      <p:regular r:id="rId64"/>
      <p:bold r:id="rId65"/>
      <p:italic r:id="rId66"/>
      <p:boldItalic r:id="rId67"/>
    </p:embeddedFont>
    <p:embeddedFont>
      <p:font typeface="Public Sans SemiBold"/>
      <p:regular r:id="rId68"/>
      <p:bold r:id="rId69"/>
      <p:italic r:id="rId70"/>
      <p:boldItalic r:id="rId71"/>
    </p:embeddedFont>
    <p:embeddedFont>
      <p:font typeface="Open Sans Light"/>
      <p:regular r:id="rId72"/>
      <p:bold r:id="rId73"/>
      <p:italic r:id="rId74"/>
      <p:boldItalic r:id="rId7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54">
          <p15:clr>
            <a:srgbClr val="747775"/>
          </p15:clr>
        </p15:guide>
        <p15:guide id="2" orient="horz" pos="1249">
          <p15:clr>
            <a:srgbClr val="747775"/>
          </p15:clr>
        </p15:guide>
        <p15:guide id="3" orient="horz" pos="648">
          <p15:clr>
            <a:srgbClr val="747775"/>
          </p15:clr>
        </p15:guide>
        <p15:guide id="4"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54" orient="horz"/>
        <p:guide pos="1249" orient="horz"/>
        <p:guide pos="648"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8.xml"/><Relationship Id="rId42" Type="http://schemas.openxmlformats.org/officeDocument/2006/relationships/font" Target="fonts/PublicSansExtraLight-regular.fntdata"/><Relationship Id="rId41" Type="http://schemas.openxmlformats.org/officeDocument/2006/relationships/slide" Target="slides/slide29.xml"/><Relationship Id="rId44" Type="http://schemas.openxmlformats.org/officeDocument/2006/relationships/font" Target="fonts/PublicSansExtraLight-italic.fntdata"/><Relationship Id="rId43" Type="http://schemas.openxmlformats.org/officeDocument/2006/relationships/font" Target="fonts/PublicSansExtraLight-bold.fntdata"/><Relationship Id="rId46" Type="http://schemas.openxmlformats.org/officeDocument/2006/relationships/font" Target="fonts/Poppins-regular.fntdata"/><Relationship Id="rId45" Type="http://schemas.openxmlformats.org/officeDocument/2006/relationships/font" Target="fonts/PublicSansExtraLight-boldItalic.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font" Target="fonts/Poppins-italic.fntdata"/><Relationship Id="rId47" Type="http://schemas.openxmlformats.org/officeDocument/2006/relationships/font" Target="fonts/Poppins-bold.fntdata"/><Relationship Id="rId49" Type="http://schemas.openxmlformats.org/officeDocument/2006/relationships/font" Target="fonts/Poppins-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font" Target="fonts/OpenSansLight-bold.fntdata"/><Relationship Id="rId72" Type="http://schemas.openxmlformats.org/officeDocument/2006/relationships/font" Target="fonts/OpenSansLight-regular.fntdata"/><Relationship Id="rId31" Type="http://schemas.openxmlformats.org/officeDocument/2006/relationships/slide" Target="slides/slide19.xml"/><Relationship Id="rId75" Type="http://schemas.openxmlformats.org/officeDocument/2006/relationships/font" Target="fonts/OpenSansLight-boldItalic.fntdata"/><Relationship Id="rId30" Type="http://schemas.openxmlformats.org/officeDocument/2006/relationships/slide" Target="slides/slide18.xml"/><Relationship Id="rId74" Type="http://schemas.openxmlformats.org/officeDocument/2006/relationships/font" Target="fonts/OpenSansLight-italic.fntdata"/><Relationship Id="rId33" Type="http://schemas.openxmlformats.org/officeDocument/2006/relationships/slide" Target="slides/slide21.xml"/><Relationship Id="rId32" Type="http://schemas.openxmlformats.org/officeDocument/2006/relationships/slide" Target="slides/slide20.xml"/><Relationship Id="rId35" Type="http://schemas.openxmlformats.org/officeDocument/2006/relationships/slide" Target="slides/slide23.xml"/><Relationship Id="rId34" Type="http://schemas.openxmlformats.org/officeDocument/2006/relationships/slide" Target="slides/slide22.xml"/><Relationship Id="rId71" Type="http://schemas.openxmlformats.org/officeDocument/2006/relationships/font" Target="fonts/PublicSansSemiBold-boldItalic.fntdata"/><Relationship Id="rId70" Type="http://schemas.openxmlformats.org/officeDocument/2006/relationships/font" Target="fonts/PublicSansSemiBold-italic.fntdata"/><Relationship Id="rId37" Type="http://schemas.openxmlformats.org/officeDocument/2006/relationships/slide" Target="slides/slide25.xml"/><Relationship Id="rId36" Type="http://schemas.openxmlformats.org/officeDocument/2006/relationships/slide" Target="slides/slide24.xml"/><Relationship Id="rId39" Type="http://schemas.openxmlformats.org/officeDocument/2006/relationships/slide" Target="slides/slide27.xml"/><Relationship Id="rId38" Type="http://schemas.openxmlformats.org/officeDocument/2006/relationships/slide" Target="slides/slide26.xml"/><Relationship Id="rId62" Type="http://schemas.openxmlformats.org/officeDocument/2006/relationships/font" Target="fonts/HelveticaNeue-italic.fntdata"/><Relationship Id="rId61" Type="http://schemas.openxmlformats.org/officeDocument/2006/relationships/font" Target="fonts/HelveticaNeue-bold.fntdata"/><Relationship Id="rId20" Type="http://schemas.openxmlformats.org/officeDocument/2006/relationships/slide" Target="slides/slide8.xml"/><Relationship Id="rId64" Type="http://schemas.openxmlformats.org/officeDocument/2006/relationships/font" Target="fonts/PublicSansLight-regular.fntdata"/><Relationship Id="rId63" Type="http://schemas.openxmlformats.org/officeDocument/2006/relationships/font" Target="fonts/HelveticaNeue-boldItalic.fntdata"/><Relationship Id="rId22" Type="http://schemas.openxmlformats.org/officeDocument/2006/relationships/slide" Target="slides/slide10.xml"/><Relationship Id="rId66" Type="http://schemas.openxmlformats.org/officeDocument/2006/relationships/font" Target="fonts/PublicSansLight-italic.fntdata"/><Relationship Id="rId21" Type="http://schemas.openxmlformats.org/officeDocument/2006/relationships/slide" Target="slides/slide9.xml"/><Relationship Id="rId65" Type="http://schemas.openxmlformats.org/officeDocument/2006/relationships/font" Target="fonts/PublicSansLight-bold.fntdata"/><Relationship Id="rId24" Type="http://schemas.openxmlformats.org/officeDocument/2006/relationships/slide" Target="slides/slide12.xml"/><Relationship Id="rId68" Type="http://schemas.openxmlformats.org/officeDocument/2006/relationships/font" Target="fonts/PublicSansSemiBold-regular.fntdata"/><Relationship Id="rId23" Type="http://schemas.openxmlformats.org/officeDocument/2006/relationships/slide" Target="slides/slide11.xml"/><Relationship Id="rId67" Type="http://schemas.openxmlformats.org/officeDocument/2006/relationships/font" Target="fonts/PublicSansLight-boldItalic.fntdata"/><Relationship Id="rId60" Type="http://schemas.openxmlformats.org/officeDocument/2006/relationships/font" Target="fonts/HelveticaNeue-regular.fntdata"/><Relationship Id="rId26" Type="http://schemas.openxmlformats.org/officeDocument/2006/relationships/slide" Target="slides/slide14.xml"/><Relationship Id="rId25" Type="http://schemas.openxmlformats.org/officeDocument/2006/relationships/slide" Target="slides/slide13.xml"/><Relationship Id="rId69" Type="http://schemas.openxmlformats.org/officeDocument/2006/relationships/font" Target="fonts/PublicSansSemiBold-bold.fntdata"/><Relationship Id="rId28" Type="http://schemas.openxmlformats.org/officeDocument/2006/relationships/slide" Target="slides/slide16.xml"/><Relationship Id="rId27" Type="http://schemas.openxmlformats.org/officeDocument/2006/relationships/slide" Target="slides/slide15.xml"/><Relationship Id="rId29" Type="http://schemas.openxmlformats.org/officeDocument/2006/relationships/slide" Target="slides/slide17.xml"/><Relationship Id="rId51" Type="http://schemas.openxmlformats.org/officeDocument/2006/relationships/font" Target="fonts/PublicSansExtraBold-boldItalic.fntdata"/><Relationship Id="rId50" Type="http://schemas.openxmlformats.org/officeDocument/2006/relationships/font" Target="fonts/PublicSansExtraBold-bold.fntdata"/><Relationship Id="rId53" Type="http://schemas.openxmlformats.org/officeDocument/2006/relationships/font" Target="fonts/PublicSansMedium-bold.fntdata"/><Relationship Id="rId52" Type="http://schemas.openxmlformats.org/officeDocument/2006/relationships/font" Target="fonts/PublicSansMedium-regular.fntdata"/><Relationship Id="rId11" Type="http://schemas.openxmlformats.org/officeDocument/2006/relationships/slideMaster" Target="slideMasters/slideMaster8.xml"/><Relationship Id="rId55" Type="http://schemas.openxmlformats.org/officeDocument/2006/relationships/font" Target="fonts/PublicSansMedium-boldItalic.fntdata"/><Relationship Id="rId10" Type="http://schemas.openxmlformats.org/officeDocument/2006/relationships/slideMaster" Target="slideMasters/slideMaster7.xml"/><Relationship Id="rId54" Type="http://schemas.openxmlformats.org/officeDocument/2006/relationships/font" Target="fonts/PublicSansMedium-italic.fntdata"/><Relationship Id="rId13" Type="http://schemas.openxmlformats.org/officeDocument/2006/relationships/slide" Target="slides/slide1.xml"/><Relationship Id="rId57" Type="http://schemas.openxmlformats.org/officeDocument/2006/relationships/font" Target="fonts/PublicSans-bold.fntdata"/><Relationship Id="rId12" Type="http://schemas.openxmlformats.org/officeDocument/2006/relationships/notesMaster" Target="notesMasters/notesMaster1.xml"/><Relationship Id="rId56" Type="http://schemas.openxmlformats.org/officeDocument/2006/relationships/font" Target="fonts/PublicSans-regular.fntdata"/><Relationship Id="rId15" Type="http://schemas.openxmlformats.org/officeDocument/2006/relationships/slide" Target="slides/slide3.xml"/><Relationship Id="rId59" Type="http://schemas.openxmlformats.org/officeDocument/2006/relationships/font" Target="fonts/PublicSans-boldItalic.fntdata"/><Relationship Id="rId14" Type="http://schemas.openxmlformats.org/officeDocument/2006/relationships/slide" Target="slides/slide2.xml"/><Relationship Id="rId58" Type="http://schemas.openxmlformats.org/officeDocument/2006/relationships/font" Target="fonts/PublicSans-italic.fntdata"/><Relationship Id="rId17" Type="http://schemas.openxmlformats.org/officeDocument/2006/relationships/slide" Target="slides/slide5.xml"/><Relationship Id="rId16" Type="http://schemas.openxmlformats.org/officeDocument/2006/relationships/slide" Target="slides/slide4.xml"/><Relationship Id="rId19" Type="http://schemas.openxmlformats.org/officeDocument/2006/relationships/slide" Target="slides/slide7.xml"/><Relationship Id="rId1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h75a435913080329c_0_1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h75a435913080329c_0_1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Public Sans"/>
                <a:ea typeface="Public Sans"/>
                <a:cs typeface="Public Sans"/>
                <a:sym typeface="Public Sans"/>
              </a:rPr>
              <a:t>Intent:</a:t>
            </a:r>
            <a:br>
              <a:rPr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Set the agenda </a:t>
            </a:r>
            <a:r>
              <a:rPr i="1" lang="en">
                <a:solidFill>
                  <a:schemeClr val="dk1"/>
                </a:solidFill>
                <a:latin typeface="Public Sans"/>
                <a:ea typeface="Public Sans"/>
                <a:cs typeface="Public Sans"/>
                <a:sym typeface="Public Sans"/>
              </a:rPr>
              <a:t>together</a:t>
            </a:r>
            <a:r>
              <a:rPr lang="en">
                <a:solidFill>
                  <a:schemeClr val="dk1"/>
                </a:solidFill>
                <a:latin typeface="Public Sans"/>
                <a:ea typeface="Public Sans"/>
                <a:cs typeface="Public Sans"/>
                <a:sym typeface="Public Sans"/>
              </a:rPr>
              <a:t>. This is a conversation, not a presentation.</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Public Sans"/>
                <a:ea typeface="Public Sans"/>
                <a:cs typeface="Public Sans"/>
                <a:sym typeface="Public Sans"/>
              </a:rPr>
              <a:t>Talk track (New business):</a:t>
            </a:r>
            <a:endParaRPr sz="1300">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“I was catching up with [BDR] and they mentioned you’ve been running into [XYZ pain]. Before we jump in, I want to make sure we’re aligned.”</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Public Sans"/>
                <a:ea typeface="Public Sans"/>
                <a:cs typeface="Public Sans"/>
                <a:sym typeface="Public Sans"/>
              </a:rPr>
              <a:t>Talk track (Cross-sell):</a:t>
            </a:r>
            <a:endParaRPr sz="1300">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“Last time we spoke, you mentioned unmanaged credentials showing up in a few places. I want to explore whether that’s isolated or something broader.”</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Public Sans"/>
                <a:ea typeface="Public Sans"/>
                <a:cs typeface="Public Sans"/>
                <a:sym typeface="Public Sans"/>
              </a:rPr>
              <a:t>Discovery questions:</a:t>
            </a:r>
            <a:endParaRPr sz="1300">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“What’s top of mind for you right now?”</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“What would make this call useful for you?”</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Public Sans"/>
                <a:ea typeface="Public Sans"/>
                <a:cs typeface="Public Sans"/>
                <a:sym typeface="Public Sans"/>
              </a:rPr>
              <a:t>Goal of the slide:</a:t>
            </a:r>
            <a:br>
              <a:rPr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Agree on what problem you are solving today.</a:t>
            </a:r>
            <a:endParaRPr>
              <a:solidFill>
                <a:schemeClr val="dk1"/>
              </a:solidFill>
              <a:latin typeface="Public Sans"/>
              <a:ea typeface="Public Sans"/>
              <a:cs typeface="Public Sans"/>
              <a:sym typeface="Public Sans"/>
            </a:endParaRPr>
          </a:p>
          <a:p>
            <a:pPr indent="0" lvl="0" marL="0" rtl="0" algn="l">
              <a:spcBef>
                <a:spcPts val="1200"/>
              </a:spcBef>
              <a:spcAft>
                <a:spcPts val="0"/>
              </a:spcAft>
              <a:buClr>
                <a:schemeClr val="dk1"/>
              </a:buClr>
              <a:buFont typeface="Arial"/>
              <a:buNone/>
            </a:pPr>
            <a:r>
              <a:t/>
            </a:r>
            <a:endParaRPr sz="1400">
              <a:solidFill>
                <a:schemeClr val="dk1"/>
              </a:solidFill>
              <a:latin typeface="Public Sans"/>
              <a:ea typeface="Public Sans"/>
              <a:cs typeface="Public Sans"/>
              <a:sym typeface="Public Sans"/>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h75a435913080329c_0_1373: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a:noFill/>
          <a:ln cap="flat" cmpd="sng" w="7750">
            <a:solidFill>
              <a:srgbClr val="000000"/>
            </a:solidFill>
            <a:prstDash val="solid"/>
            <a:round/>
            <a:headEnd len="sm" w="sm" type="none"/>
            <a:tailEnd len="sm" w="sm" type="none"/>
          </a:ln>
        </p:spPr>
      </p:sp>
      <p:sp>
        <p:nvSpPr>
          <p:cNvPr id="1126" name="Google Shape;1126;h75a435913080329c_0_1373:notes"/>
          <p:cNvSpPr txBox="1"/>
          <p:nvPr>
            <p:ph idx="1" type="body"/>
          </p:nvPr>
        </p:nvSpPr>
        <p:spPr>
          <a:xfrm>
            <a:off x="457200" y="2200275"/>
            <a:ext cx="3657600" cy="1800300"/>
          </a:xfrm>
          <a:prstGeom prst="rect">
            <a:avLst/>
          </a:prstGeom>
          <a:noFill/>
          <a:ln>
            <a:noFill/>
          </a:ln>
        </p:spPr>
        <p:txBody>
          <a:bodyPr anchorCtr="0" anchor="t" bIns="27925" lIns="55875" spcFirstLastPara="1" rIns="55875" wrap="square" tIns="279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Public Sans"/>
                <a:ea typeface="Public Sans"/>
                <a:cs typeface="Public Sans"/>
                <a:sym typeface="Public Sans"/>
              </a:rPr>
              <a:t>Intent:</a:t>
            </a:r>
            <a:br>
              <a:rPr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Create inevitability. This is not a tooling issue, it’s a structural shift.</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Public Sans"/>
                <a:ea typeface="Public Sans"/>
                <a:cs typeface="Public Sans"/>
                <a:sym typeface="Public Sans"/>
              </a:rPr>
              <a:t>Talk track:</a:t>
            </a:r>
            <a:endParaRPr sz="1300">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“The reason [XYZ pain] is so hard to solve is because the way we access work has fundamentally changed.”</a:t>
            </a:r>
            <a:endParaRPr>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SaaS explosion</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Hybrid work</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AI acceleration</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Public Sans"/>
                <a:ea typeface="Public Sans"/>
                <a:cs typeface="Public Sans"/>
                <a:sym typeface="Public Sans"/>
              </a:rPr>
              <a:t>Discovery questions:</a:t>
            </a:r>
            <a:endParaRPr sz="1300">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“How has hybrid work changed access?”</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“Are employees experimenting with AI tools today?”</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“How has AI changed your IT or security policies?”</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“Are you more concerned now than you were a year ago?”</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SzPts val="1100"/>
              <a:buNone/>
            </a:pPr>
            <a:r>
              <a:rPr lang="en" sz="1300">
                <a:solidFill>
                  <a:schemeClr val="dk1"/>
                </a:solidFill>
                <a:latin typeface="Public Sans"/>
                <a:ea typeface="Public Sans"/>
                <a:cs typeface="Public Sans"/>
                <a:sym typeface="Public Sans"/>
              </a:rPr>
              <a:t>Goal:</a:t>
            </a:r>
            <a:br>
              <a:rPr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Get agreement on this statement: “Work today is very different than it used to be.”</a:t>
            </a:r>
            <a:br>
              <a:rPr lang="en">
                <a:solidFill>
                  <a:schemeClr val="dk1"/>
                </a:solidFill>
                <a:latin typeface="Public Sans"/>
                <a:ea typeface="Public Sans"/>
                <a:cs typeface="Public Sans"/>
                <a:sym typeface="Public Sans"/>
              </a:rPr>
            </a:b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SzPts val="1100"/>
              <a:buNone/>
            </a:pPr>
            <a:r>
              <a:rPr b="1" lang="en">
                <a:solidFill>
                  <a:schemeClr val="dk1"/>
                </a:solidFill>
                <a:latin typeface="Public Sans"/>
                <a:ea typeface="Public Sans"/>
                <a:cs typeface="Public Sans"/>
                <a:sym typeface="Public Sans"/>
              </a:rPr>
              <a:t>MEDDPICC checklist</a:t>
            </a:r>
            <a:endParaRPr b="1">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latin typeface="Public Sans"/>
                <a:ea typeface="Public Sans"/>
                <a:cs typeface="Public Sans"/>
                <a:sym typeface="Public Sans"/>
              </a:rPr>
              <a:t>P</a:t>
            </a:r>
            <a:r>
              <a:rPr lang="en">
                <a:solidFill>
                  <a:schemeClr val="dk1"/>
                </a:solidFill>
                <a:latin typeface="Public Sans"/>
                <a:ea typeface="Public Sans"/>
                <a:cs typeface="Public Sans"/>
                <a:sym typeface="Public Sans"/>
              </a:rPr>
              <a:t>: Do they agree work has fundamentally changed?</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latin typeface="Public Sans"/>
                <a:ea typeface="Public Sans"/>
                <a:cs typeface="Public Sans"/>
                <a:sym typeface="Public Sans"/>
              </a:rPr>
              <a:t>I</a:t>
            </a:r>
            <a:r>
              <a:rPr lang="en">
                <a:solidFill>
                  <a:schemeClr val="dk1"/>
                </a:solidFill>
                <a:latin typeface="Public Sans"/>
                <a:ea typeface="Public Sans"/>
                <a:cs typeface="Public Sans"/>
                <a:sym typeface="Public Sans"/>
              </a:rPr>
              <a:t>: Do they acknowledge new risk from AI or decentralization?</a:t>
            </a:r>
            <a:endParaRPr>
              <a:solidFill>
                <a:schemeClr val="dk1"/>
              </a:solidFill>
            </a:endParaRPr>
          </a:p>
          <a:p>
            <a:pPr indent="0" lvl="0" marL="0" rtl="0" algn="l">
              <a:lnSpc>
                <a:spcPct val="115000"/>
              </a:lnSpc>
              <a:spcBef>
                <a:spcPts val="1200"/>
              </a:spcBef>
              <a:spcAft>
                <a:spcPts val="0"/>
              </a:spcAft>
              <a:buNone/>
            </a:pPr>
            <a:r>
              <a:rPr lang="en">
                <a:solidFill>
                  <a:schemeClr val="dk1"/>
                </a:solidFill>
              </a:rPr>
              <a:t>Do not advance if they treat this as theoretical.</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Public Sans"/>
              <a:ea typeface="Public Sans"/>
              <a:cs typeface="Public Sans"/>
              <a:sym typeface="Public Sans"/>
            </a:endParaRPr>
          </a:p>
          <a:p>
            <a:pPr indent="0" lvl="0" marL="0" rtl="0" algn="l">
              <a:spcBef>
                <a:spcPts val="1200"/>
              </a:spcBef>
              <a:spcAft>
                <a:spcPts val="0"/>
              </a:spcAft>
              <a:buNone/>
            </a:pPr>
            <a:r>
              <a:t/>
            </a:r>
            <a:endParaRPr sz="1400">
              <a:solidFill>
                <a:schemeClr val="dk1"/>
              </a:solidFill>
              <a:latin typeface="Public Sans"/>
              <a:ea typeface="Public Sans"/>
              <a:cs typeface="Public Sans"/>
              <a:sym typeface="Public Sans"/>
            </a:endParaRPr>
          </a:p>
        </p:txBody>
      </p:sp>
      <p:sp>
        <p:nvSpPr>
          <p:cNvPr id="1127" name="Google Shape;1127;h75a435913080329c_0_1373:notes"/>
          <p:cNvSpPr txBox="1"/>
          <p:nvPr>
            <p:ph idx="12" type="sldNum"/>
          </p:nvPr>
        </p:nvSpPr>
        <p:spPr>
          <a:xfrm>
            <a:off x="2589742" y="4342607"/>
            <a:ext cx="1981200" cy="229500"/>
          </a:xfrm>
          <a:prstGeom prst="rect">
            <a:avLst/>
          </a:prstGeom>
          <a:noFill/>
          <a:ln>
            <a:noFill/>
          </a:ln>
        </p:spPr>
        <p:txBody>
          <a:bodyPr anchorCtr="0" anchor="b" bIns="27925" lIns="55875" spcFirstLastPara="1" rIns="55875" wrap="square" tIns="27925">
            <a:noAutofit/>
          </a:bodyPr>
          <a:lstStyle/>
          <a:p>
            <a:pPr indent="0" lvl="0" marL="0" rtl="0" algn="r">
              <a:spcBef>
                <a:spcPts val="0"/>
              </a:spcBef>
              <a:spcAft>
                <a:spcPts val="0"/>
              </a:spcAft>
              <a:buNone/>
            </a:pPr>
            <a:fld id="{00000000-1234-1234-1234-123412341234}" type="slidenum">
              <a:rPr lang="en" sz="900"/>
              <a:t>‹#›</a:t>
            </a:fld>
            <a:endParaRPr sz="9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h75a435913080329c_0_1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h75a435913080329c_0_1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Public Sans"/>
                <a:ea typeface="Public Sans"/>
                <a:cs typeface="Public Sans"/>
                <a:sym typeface="Public Sans"/>
              </a:rPr>
              <a:t>This is the most important slide in the deck.</a:t>
            </a:r>
            <a:endParaRPr b="1">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Public Sans"/>
                <a:ea typeface="Public Sans"/>
                <a:cs typeface="Public Sans"/>
                <a:sym typeface="Public Sans"/>
              </a:rPr>
              <a:t>Intent</a:t>
            </a:r>
            <a:r>
              <a:rPr lang="en">
                <a:solidFill>
                  <a:schemeClr val="dk1"/>
                </a:solidFill>
                <a:latin typeface="Public Sans"/>
                <a:ea typeface="Public Sans"/>
                <a:cs typeface="Public Sans"/>
                <a:sym typeface="Public Sans"/>
              </a:rPr>
              <a:t>:</a:t>
            </a:r>
            <a:br>
              <a:rPr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Expose </a:t>
            </a:r>
            <a:r>
              <a:rPr i="1" lang="en">
                <a:solidFill>
                  <a:schemeClr val="dk1"/>
                </a:solidFill>
                <a:latin typeface="Public Sans"/>
                <a:ea typeface="Public Sans"/>
                <a:cs typeface="Public Sans"/>
                <a:sym typeface="Public Sans"/>
              </a:rPr>
              <a:t>their</a:t>
            </a:r>
            <a:r>
              <a:rPr lang="en">
                <a:solidFill>
                  <a:schemeClr val="dk1"/>
                </a:solidFill>
                <a:latin typeface="Public Sans"/>
                <a:ea typeface="Public Sans"/>
                <a:cs typeface="Public Sans"/>
                <a:sym typeface="Public Sans"/>
              </a:rPr>
              <a:t> environment. This is where MEDDPICC really starts.</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Anchor line (use verbatim):</a:t>
            </a:r>
            <a:endParaRPr>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b="1" lang="en">
                <a:solidFill>
                  <a:schemeClr val="dk1"/>
                </a:solidFill>
                <a:latin typeface="Public Sans"/>
                <a:ea typeface="Public Sans"/>
                <a:cs typeface="Public Sans"/>
                <a:sym typeface="Public Sans"/>
              </a:rPr>
              <a:t>“Most companies we work with are quite mature with SSO and IAM. Where things start to break isn’t what those systems were designed for. It’s everything that doesn’t sit cleanly behind them.”</a:t>
            </a:r>
            <a:endParaRPr b="1">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Public Sans"/>
                <a:ea typeface="Public Sans"/>
                <a:cs typeface="Public Sans"/>
                <a:sym typeface="Public Sans"/>
              </a:rPr>
              <a:t>Discovery questions:</a:t>
            </a:r>
            <a:endParaRPr sz="1200">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“Roughly what percentage of apps are behind SSO?”</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“What tends to fall outside? Vendors? Marketing tools? Legacy apps?”</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“When SSO isn’t an option, where do credentials live?”</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Public Sans"/>
                <a:ea typeface="Public Sans"/>
                <a:cs typeface="Public Sans"/>
                <a:sym typeface="Public Sans"/>
              </a:rPr>
              <a:t>Branching questions (this is where multi-threading begins):</a:t>
            </a:r>
            <a:endParaRPr sz="1200">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Marketing:</a:t>
            </a:r>
            <a:endParaRPr>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“Do you have a marketing team?”</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“How are logins for Instagram, YouTube, ad platforms shared today?”</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Developers:</a:t>
            </a:r>
            <a:endParaRPr>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“Do you have internal developers?”</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“Where are API keys, SSH keys, or AI secrets stored?”</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“Is PAM used? Who is it for?”</a:t>
            </a:r>
            <a:endParaRPr>
              <a:solidFill>
                <a:schemeClr val="dk1"/>
              </a:solidFill>
              <a:latin typeface="Public Sans"/>
              <a:ea typeface="Public Sans"/>
              <a:cs typeface="Public Sans"/>
              <a:sym typeface="Public Sans"/>
            </a:endParaRPr>
          </a:p>
          <a:p>
            <a:pPr indent="-298450" lvl="1" marL="914400" rtl="0" algn="l">
              <a:lnSpc>
                <a:spcPct val="115000"/>
              </a:lnSpc>
              <a:spcBef>
                <a:spcPts val="0"/>
              </a:spcBef>
              <a:spcAft>
                <a:spcPts val="0"/>
              </a:spcAft>
              <a:buClr>
                <a:schemeClr val="dk1"/>
              </a:buClr>
              <a:buSzPts val="1100"/>
              <a:buFont typeface="Public Sans"/>
              <a:buAutoNum type="alphaLcPeriod"/>
            </a:pPr>
            <a:r>
              <a:rPr lang="en">
                <a:solidFill>
                  <a:schemeClr val="dk1"/>
                </a:solidFill>
                <a:latin typeface="Public Sans"/>
                <a:ea typeface="Public Sans"/>
                <a:cs typeface="Public Sans"/>
                <a:sym typeface="Public Sans"/>
              </a:rPr>
              <a:t>Did you know 1Password offers secrets management today with Dev tools that are included in EPM? </a:t>
            </a:r>
            <a:r>
              <a:rPr b="1" lang="en">
                <a:solidFill>
                  <a:schemeClr val="dk1"/>
                </a:solidFill>
                <a:latin typeface="Public Sans"/>
                <a:ea typeface="Public Sans"/>
                <a:cs typeface="Public Sans"/>
                <a:sym typeface="Public Sans"/>
              </a:rPr>
              <a:t>Is there someone on your team that would benefit from seeing some of these dev tools in action?</a:t>
            </a:r>
            <a:endParaRPr b="1">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“Where are non-privileged secrets stored today?”</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“Are teams building AI workflows in-house?”</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None/>
            </a:pPr>
            <a:r>
              <a:rPr lang="en">
                <a:solidFill>
                  <a:schemeClr val="dk1"/>
                </a:solidFill>
              </a:rPr>
              <a:t>Security + IT:</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“Who owns access outside SSO today?”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“How do you know what to investigate during an incident?”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“What breaks when someone leaves?”</a:t>
            </a:r>
            <a:br>
              <a:rPr lang="en">
                <a:solidFill>
                  <a:schemeClr val="dk1"/>
                </a:solidFill>
              </a:rPr>
            </a:br>
            <a:endParaRPr>
              <a:solidFill>
                <a:schemeClr val="dk1"/>
              </a:solidFill>
            </a:endParaRPr>
          </a:p>
          <a:p>
            <a:pPr indent="0" lvl="0" marL="0" rtl="0" algn="l">
              <a:lnSpc>
                <a:spcPct val="115000"/>
              </a:lnSpc>
              <a:spcBef>
                <a:spcPts val="1200"/>
              </a:spcBef>
              <a:spcAft>
                <a:spcPts val="0"/>
              </a:spcAft>
              <a:buNone/>
            </a:pPr>
            <a:r>
              <a:rPr b="1" lang="en">
                <a:solidFill>
                  <a:schemeClr val="dk1"/>
                </a:solidFill>
              </a:rPr>
              <a:t>MEDDPICC checklist</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P</a:t>
            </a:r>
            <a:r>
              <a:rPr lang="en">
                <a:solidFill>
                  <a:schemeClr val="dk1"/>
                </a:solidFill>
              </a:rPr>
              <a:t>: Blind spots acknowledged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I</a:t>
            </a:r>
            <a:r>
              <a:rPr lang="en">
                <a:solidFill>
                  <a:schemeClr val="dk1"/>
                </a:solidFill>
              </a:rPr>
              <a:t>: Investigation or audit pain emerges</a:t>
            </a:r>
            <a:endParaRPr>
              <a:solidFill>
                <a:schemeClr val="dk1"/>
              </a:solidFill>
            </a:endParaRPr>
          </a:p>
          <a:p>
            <a:pPr indent="0" lvl="0" marL="0" rtl="0" algn="l">
              <a:lnSpc>
                <a:spcPct val="115000"/>
              </a:lnSpc>
              <a:spcBef>
                <a:spcPts val="1200"/>
              </a:spcBef>
              <a:spcAft>
                <a:spcPts val="0"/>
              </a:spcAft>
              <a:buNone/>
            </a:pPr>
            <a:r>
              <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Goal:</a:t>
            </a:r>
            <a:br>
              <a:rPr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They start saying things like:</a:t>
            </a:r>
            <a:endParaRPr>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“It depends on the team”</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“We don’t really know”</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“That’s handled outside IT”</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None/>
            </a:pPr>
            <a:r>
              <a:rPr lang="en">
                <a:solidFill>
                  <a:schemeClr val="dk1"/>
                </a:solidFill>
                <a:latin typeface="Public Sans"/>
                <a:ea typeface="Public Sans"/>
                <a:cs typeface="Public Sans"/>
                <a:sym typeface="Public Sans"/>
              </a:rPr>
              <a:t>I wonder if there’s someone from [xxx team] that might benefit from a conversation to see how we could help alleviate some of their pain points you mentioned. Someone we should connect with to understand if maybe there’s an opportunity for 1Password to help them.</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None/>
            </a:pPr>
            <a:r>
              <a:rPr lang="en">
                <a:solidFill>
                  <a:schemeClr val="dk1"/>
                </a:solidFill>
                <a:latin typeface="Public Sans"/>
                <a:ea typeface="Public Sans"/>
                <a:cs typeface="Public Sans"/>
                <a:sym typeface="Public Sans"/>
              </a:rPr>
              <a:t>That is your signal that this is bigger than Security or IT alone.</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None/>
            </a:pPr>
            <a:r>
              <a:rPr b="1" lang="en">
                <a:solidFill>
                  <a:schemeClr val="dk1"/>
                </a:solidFill>
              </a:rPr>
              <a:t>MEDDPICC checklist:</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P</a:t>
            </a:r>
            <a:r>
              <a:rPr lang="en">
                <a:solidFill>
                  <a:schemeClr val="dk1"/>
                </a:solidFill>
              </a:rPr>
              <a:t>: They admit gaps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I</a:t>
            </a:r>
            <a:r>
              <a:rPr lang="en">
                <a:solidFill>
                  <a:schemeClr val="dk1"/>
                </a:solidFill>
              </a:rPr>
              <a:t>: They say “it depends” or “we don’t really know”</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C</a:t>
            </a:r>
            <a:r>
              <a:rPr lang="en">
                <a:solidFill>
                  <a:schemeClr val="dk1"/>
                </a:solidFill>
              </a:rPr>
              <a:t>: PAM/SSO limits are exposed</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1200"/>
              </a:spcAft>
              <a:buNone/>
            </a:pPr>
            <a:r>
              <a:t/>
            </a:r>
            <a:endParaRPr>
              <a:solidFill>
                <a:schemeClr val="dk1"/>
              </a:solidFill>
              <a:latin typeface="Public Sans"/>
              <a:ea typeface="Public Sans"/>
              <a:cs typeface="Public Sans"/>
              <a:sym typeface="Public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h75a435913080329c_0_1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3" name="Google Shape;1203;h75a435913080329c_0_1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Public Sans"/>
                <a:ea typeface="Public Sans"/>
                <a:cs typeface="Public Sans"/>
                <a:sym typeface="Public Sans"/>
              </a:rPr>
              <a:t>Intent</a:t>
            </a:r>
            <a:r>
              <a:rPr lang="en">
                <a:solidFill>
                  <a:schemeClr val="dk1"/>
                </a:solidFill>
                <a:latin typeface="Public Sans"/>
                <a:ea typeface="Public Sans"/>
                <a:cs typeface="Public Sans"/>
                <a:sym typeface="Public Sans"/>
              </a:rPr>
              <a:t>:</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Credibility + scope. Not a product pitch.</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Public Sans"/>
                <a:ea typeface="Public Sans"/>
                <a:cs typeface="Public Sans"/>
                <a:sym typeface="Public Sans"/>
              </a:rPr>
              <a:t>Talk track (short):</a:t>
            </a:r>
            <a:endParaRPr sz="1200">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“Just to give context on who we are and why companies bring us in at this stage.</a:t>
            </a:r>
            <a:br>
              <a:rPr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Most of our customers already have SSO and PAM. Where they struggle is everything outside those systems: shared credentials, vendor access, service accounts, automation, and now AI workflows.</a:t>
            </a:r>
            <a:endParaRPr>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1Password sits in that gap. We extend identity and access control to the last mile, where credentials are actually used. These conversations often start with Security but quickly involve IT, Audit, Finance, and the business because the reality is when this problem is solved in pockets, risk and cost don’t really go down—they just move around. And we see impacts with this tool across this business - IT teams of course save time because their password reset tickets go down, but we also see productivity gains for employees and developers who can integrate 1Password into their existing workflows to remain secure without impacting innovation. </a:t>
            </a:r>
            <a:endParaRPr>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We often say, SSO secures the front door. PAM secures the server room. Most credential abuse starts in the hallways.”</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Public Sans"/>
                <a:ea typeface="Public Sans"/>
                <a:cs typeface="Public Sans"/>
                <a:sym typeface="Public Sans"/>
              </a:rPr>
              <a:t>Goal</a:t>
            </a:r>
            <a:r>
              <a:rPr lang="en">
                <a:solidFill>
                  <a:schemeClr val="dk1"/>
                </a:solidFill>
                <a:latin typeface="Public Sans"/>
                <a:ea typeface="Public Sans"/>
                <a:cs typeface="Public Sans"/>
                <a:sym typeface="Public Sans"/>
              </a:rPr>
              <a:t>:</a:t>
            </a:r>
            <a:br>
              <a:rPr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Reframe the problem as wall-to-wall or nothing.</a:t>
            </a:r>
            <a:endParaRPr>
              <a:solidFill>
                <a:schemeClr val="dk1"/>
              </a:solidFill>
              <a:latin typeface="Public Sans"/>
              <a:ea typeface="Public Sans"/>
              <a:cs typeface="Public Sans"/>
              <a:sym typeface="Public Sans"/>
            </a:endParaRPr>
          </a:p>
          <a:p>
            <a:pPr indent="0" lvl="0" marL="0" rtl="0" algn="l">
              <a:lnSpc>
                <a:spcPct val="115000"/>
              </a:lnSpc>
              <a:spcBef>
                <a:spcPts val="1400"/>
              </a:spcBef>
              <a:spcAft>
                <a:spcPts val="0"/>
              </a:spcAft>
              <a:buClr>
                <a:schemeClr val="dk1"/>
              </a:buClr>
              <a:buSzPts val="1100"/>
              <a:buFont typeface="Arial"/>
              <a:buNone/>
            </a:pPr>
            <a:r>
              <a:rPr lang="en" sz="1200">
                <a:solidFill>
                  <a:schemeClr val="dk1"/>
                </a:solidFill>
                <a:latin typeface="Public Sans"/>
                <a:ea typeface="Public Sans"/>
                <a:cs typeface="Public Sans"/>
                <a:sym typeface="Public Sans"/>
              </a:rPr>
              <a:t>Longer talk track</a:t>
            </a:r>
            <a:endParaRPr sz="1400">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“Just to give a bit of context on who we are and why companies bring us in at this stage—</a:t>
            </a:r>
            <a:endParaRPr>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1Password works with over 180,000 businesses, including some of the most security-conscious organizations in the world. What they have in common isn’t that they lack SSO or PAM—most of them are quite mature there.</a:t>
            </a:r>
            <a:endParaRPr>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Where they struggle is everything that doesn’t sit cleanly behind those systems: apps without SSO, shared credentials, vendor access, service accounts, and the human behaviors that identity tools don’t fully control.</a:t>
            </a:r>
            <a:endParaRPr>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1Password sits in that gap. We help organizations extend identity and access controls to the last mile—giving security visibility and control over credentials that otherwise remain unmanaged in the age of AI, while making it easier for employees to do the right thing by default.</a:t>
            </a:r>
            <a:endParaRPr>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That’s why these conversations often start with Security but quickly involve IT, Audit, Finance, and the business. When this problem is solved in pockets, risk and cost don’t really go down—they just move around. And we see impacts with this tool across this business - IT teams of course save time because their password reset tickets go down, but we also see productivity gains for employees and developers who can integrate 1Password into their existing workflows to remain secure without impacting innovation. </a:t>
            </a:r>
            <a:endParaRPr>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None/>
            </a:pPr>
            <a:r>
              <a:rPr lang="en">
                <a:solidFill>
                  <a:schemeClr val="dk1"/>
                </a:solidFill>
                <a:latin typeface="Public Sans"/>
                <a:ea typeface="Public Sans"/>
                <a:cs typeface="Public Sans"/>
                <a:sym typeface="Public Sans"/>
              </a:rPr>
              <a:t>Our goal in conversations like this isn’t to push a tool, but to determine whether this is actually a wall-to-wall issue for you, or something smaller. Either outcome is fine—we just want to be honest about the scope.</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MEDDPICC checklist </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C</a:t>
            </a:r>
            <a:r>
              <a:rPr lang="en">
                <a:solidFill>
                  <a:schemeClr val="dk1"/>
                </a:solidFill>
              </a:rPr>
              <a:t>: They see EPM as complementary, not redundant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Public Sans"/>
              <a:ea typeface="Public Sans"/>
              <a:cs typeface="Public Sans"/>
              <a:sym typeface="Public Sans"/>
            </a:endParaRPr>
          </a:p>
          <a:p>
            <a:pPr indent="0" lvl="0" marL="0" rtl="0" algn="l">
              <a:spcBef>
                <a:spcPts val="1200"/>
              </a:spcBef>
              <a:spcAft>
                <a:spcPts val="0"/>
              </a:spcAft>
              <a:buNone/>
            </a:pPr>
            <a:r>
              <a:t/>
            </a:r>
            <a:endParaRPr>
              <a:latin typeface="Public Sans"/>
              <a:ea typeface="Public Sans"/>
              <a:cs typeface="Public Sans"/>
              <a:sym typeface="Public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h75a435913080329c_0_1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h75a435913080329c_0_1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200">
                <a:solidFill>
                  <a:schemeClr val="dk1"/>
                </a:solidFill>
                <a:latin typeface="Public Sans"/>
                <a:ea typeface="Public Sans"/>
                <a:cs typeface="Public Sans"/>
                <a:sym typeface="Public Sans"/>
              </a:rPr>
              <a:t>Intent:</a:t>
            </a:r>
            <a:br>
              <a:rPr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Summarize the impact </a:t>
            </a:r>
            <a:r>
              <a:rPr i="1" lang="en">
                <a:solidFill>
                  <a:schemeClr val="dk1"/>
                </a:solidFill>
                <a:latin typeface="Public Sans"/>
                <a:ea typeface="Public Sans"/>
                <a:cs typeface="Public Sans"/>
                <a:sym typeface="Public Sans"/>
              </a:rPr>
              <a:t>and</a:t>
            </a:r>
            <a:r>
              <a:rPr lang="en">
                <a:solidFill>
                  <a:schemeClr val="dk1"/>
                </a:solidFill>
                <a:latin typeface="Public Sans"/>
                <a:ea typeface="Public Sans"/>
                <a:cs typeface="Public Sans"/>
                <a:sym typeface="Public Sans"/>
              </a:rPr>
              <a:t> tee up the next step.</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None/>
            </a:pPr>
            <a:r>
              <a:rPr lang="en" sz="1200">
                <a:solidFill>
                  <a:schemeClr val="dk1"/>
                </a:solidFill>
                <a:latin typeface="Public Sans"/>
                <a:ea typeface="Public Sans"/>
                <a:cs typeface="Public Sans"/>
                <a:sym typeface="Public Sans"/>
              </a:rPr>
              <a:t>Reframed talk track:</a:t>
            </a:r>
            <a:endParaRPr sz="1200">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None/>
            </a:pPr>
            <a:r>
              <a:rPr lang="en">
                <a:solidFill>
                  <a:schemeClr val="dk1"/>
                </a:solidFill>
                <a:latin typeface="Public Sans"/>
                <a:ea typeface="Public Sans"/>
                <a:cs typeface="Public Sans"/>
                <a:sym typeface="Public Sans"/>
              </a:rPr>
              <a:t>“When organizations deploy 1Password wall-to-wall, three things consistently happen.”</a:t>
            </a:r>
            <a:endParaRPr>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Visibility</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Speed without risk</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Fewer blind spots</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None/>
            </a:pPr>
            <a:r>
              <a:rPr lang="en">
                <a:solidFill>
                  <a:schemeClr val="dk1"/>
                </a:solidFill>
                <a:latin typeface="Public Sans"/>
                <a:ea typeface="Public Sans"/>
                <a:cs typeface="Public Sans"/>
                <a:sym typeface="Public Sans"/>
              </a:rPr>
              <a:t>“The question now isn’t whether this can help. It’s how broad the problem really is.”</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None/>
            </a:pPr>
            <a:r>
              <a:rPr lang="en" sz="1200">
                <a:solidFill>
                  <a:schemeClr val="dk1"/>
                </a:solidFill>
                <a:latin typeface="Public Sans"/>
                <a:ea typeface="Public Sans"/>
                <a:cs typeface="Public Sans"/>
                <a:sym typeface="Public Sans"/>
              </a:rPr>
              <a:t>Multi-threading ask (use verbatim):</a:t>
            </a:r>
            <a:endParaRPr sz="1200">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None/>
            </a:pPr>
            <a:r>
              <a:rPr lang="en">
                <a:solidFill>
                  <a:schemeClr val="dk1"/>
                </a:solidFill>
                <a:latin typeface="Public Sans"/>
                <a:ea typeface="Public Sans"/>
                <a:cs typeface="Public Sans"/>
                <a:sym typeface="Public Sans"/>
              </a:rPr>
              <a:t>“To see whether this warrants a wall-to-wall approach, it would help to validate this with a couple of other teams. </a:t>
            </a:r>
            <a:r>
              <a:rPr lang="en">
                <a:solidFill>
                  <a:schemeClr val="dk1"/>
                </a:solidFill>
              </a:rPr>
              <a:t>Who else feels some of these pains we’ve chatted about?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Good signals:</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Marketing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Engineering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IT Ops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Audit or Compliance</a:t>
            </a:r>
            <a:endParaRPr>
              <a:solidFill>
                <a:schemeClr val="dk1"/>
              </a:solidFill>
            </a:endParaRPr>
          </a:p>
          <a:p>
            <a:pPr indent="0" lvl="0" marL="0" rtl="0" algn="l">
              <a:lnSpc>
                <a:spcPct val="115000"/>
              </a:lnSpc>
              <a:spcBef>
                <a:spcPts val="1200"/>
              </a:spcBef>
              <a:spcAft>
                <a:spcPts val="0"/>
              </a:spcAft>
              <a:buNone/>
            </a:pPr>
            <a:r>
              <a:rPr b="1" lang="en">
                <a:solidFill>
                  <a:schemeClr val="dk1"/>
                </a:solidFill>
              </a:rPr>
              <a:t>If Audit comes up, urgency increases immediately.</a:t>
            </a:r>
            <a:endParaRPr b="1">
              <a:solidFill>
                <a:schemeClr val="dk1"/>
              </a:solidFill>
            </a:endParaRPr>
          </a:p>
          <a:p>
            <a:pPr indent="0" lvl="0" marL="0" rtl="0" algn="l">
              <a:lnSpc>
                <a:spcPct val="115000"/>
              </a:lnSpc>
              <a:spcBef>
                <a:spcPts val="1200"/>
              </a:spcBef>
              <a:spcAft>
                <a:spcPts val="0"/>
              </a:spcAft>
              <a:buNone/>
            </a:pPr>
            <a:r>
              <a:rPr b="1" lang="en">
                <a:solidFill>
                  <a:schemeClr val="dk1"/>
                </a:solidFill>
              </a:rPr>
              <a:t>MEDDPICC checklist:</a:t>
            </a:r>
            <a:endParaRPr b="1">
              <a:solidFill>
                <a:schemeClr val="dk1"/>
              </a:solidFill>
            </a:endParaRPr>
          </a:p>
          <a:p>
            <a:pPr indent="0" lvl="0" marL="0" rtl="0" algn="l">
              <a:lnSpc>
                <a:spcPct val="115000"/>
              </a:lnSpc>
              <a:spcBef>
                <a:spcPts val="1200"/>
              </a:spcBef>
              <a:spcAft>
                <a:spcPts val="0"/>
              </a:spcAft>
              <a:buNone/>
            </a:pPr>
            <a:r>
              <a:rPr b="1" lang="en">
                <a:solidFill>
                  <a:schemeClr val="dk1"/>
                </a:solidFill>
              </a:rPr>
              <a:t>M</a:t>
            </a:r>
            <a:r>
              <a:rPr lang="en">
                <a:solidFill>
                  <a:schemeClr val="dk1"/>
                </a:solidFill>
              </a:rPr>
              <a:t>: Business impact understood</a:t>
            </a:r>
            <a:br>
              <a:rPr lang="en">
                <a:solidFill>
                  <a:schemeClr val="dk1"/>
                </a:solidFill>
              </a:rPr>
            </a:br>
            <a:r>
              <a:rPr b="1" lang="en">
                <a:solidFill>
                  <a:schemeClr val="dk1"/>
                </a:solidFill>
              </a:rPr>
              <a:t>E</a:t>
            </a:r>
            <a:r>
              <a:rPr lang="en">
                <a:solidFill>
                  <a:schemeClr val="dk1"/>
                </a:solidFill>
              </a:rPr>
              <a:t>: Agreement to multi-thread</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b="1">
              <a:solidFill>
                <a:schemeClr val="dk1"/>
              </a:solidFill>
            </a:endParaRPr>
          </a:p>
          <a:p>
            <a:pPr indent="0" lvl="0" marL="0" marR="381000" rtl="0" algn="l">
              <a:lnSpc>
                <a:spcPct val="115000"/>
              </a:lnSpc>
              <a:spcBef>
                <a:spcPts val="1200"/>
              </a:spcBef>
              <a:spcAft>
                <a:spcPts val="1200"/>
              </a:spcAft>
              <a:buNone/>
            </a:pPr>
            <a:r>
              <a:t/>
            </a:r>
            <a:endParaRPr>
              <a:solidFill>
                <a:schemeClr val="dk1"/>
              </a:solidFill>
              <a:latin typeface="Public Sans"/>
              <a:ea typeface="Public Sans"/>
              <a:cs typeface="Public Sans"/>
              <a:sym typeface="Public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h75a435913080329c_0_15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0" name="Google Shape;1280;h75a435913080329c_0_1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Public Sans"/>
                <a:ea typeface="Public Sans"/>
                <a:cs typeface="Public Sans"/>
                <a:sym typeface="Public Sans"/>
              </a:rPr>
              <a:t>Intent:</a:t>
            </a:r>
            <a:br>
              <a:rPr b="1"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Reduce perceived risk of expanding scope.</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Public Sans"/>
                <a:ea typeface="Public Sans"/>
                <a:cs typeface="Public Sans"/>
                <a:sym typeface="Public Sans"/>
              </a:rPr>
              <a:t>Talk track:</a:t>
            </a:r>
            <a:endParaRPr sz="1200">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“When we say we’re trusted, we mean it literally. Over 180,000 organizations rely on 1Password across industries and regions.”</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Then</a:t>
            </a:r>
            <a:r>
              <a:rPr b="1" lang="en">
                <a:solidFill>
                  <a:schemeClr val="dk1"/>
                </a:solidFill>
                <a:latin typeface="Public Sans"/>
                <a:ea typeface="Public Sans"/>
                <a:cs typeface="Public Sans"/>
                <a:sym typeface="Public Sans"/>
              </a:rPr>
              <a:t> only mention examples relevant to the prospect’s industry:</a:t>
            </a:r>
            <a:endParaRPr>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Font typeface="Public Sans"/>
              <a:buChar char="●"/>
            </a:pPr>
            <a:r>
              <a:rPr b="1" lang="en">
                <a:solidFill>
                  <a:schemeClr val="dk1"/>
                </a:solidFill>
                <a:latin typeface="Public Sans"/>
                <a:ea typeface="Public Sans"/>
                <a:cs typeface="Public Sans"/>
                <a:sym typeface="Public Sans"/>
              </a:rPr>
              <a:t>Pick one relevant logo</a:t>
            </a:r>
            <a:endParaRPr b="1">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b="1" lang="en">
                <a:solidFill>
                  <a:schemeClr val="dk1"/>
                </a:solidFill>
                <a:latin typeface="Public Sans"/>
                <a:ea typeface="Public Sans"/>
                <a:cs typeface="Public Sans"/>
                <a:sym typeface="Public Sans"/>
              </a:rPr>
              <a:t>Tie it to their use case, not generic trust</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Public Sans"/>
                <a:ea typeface="Public Sans"/>
                <a:cs typeface="Public Sans"/>
                <a:sym typeface="Public Sans"/>
              </a:rPr>
              <a:t>Goal:</a:t>
            </a:r>
            <a:br>
              <a:rPr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Make it safe for the buyer to say: “Okay, others like us have solved this.”</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Public Sans"/>
                <a:ea typeface="Public Sans"/>
                <a:cs typeface="Public Sans"/>
                <a:sym typeface="Public Sans"/>
              </a:rPr>
              <a:t>MEDDPICC checklist:</a:t>
            </a:r>
            <a:endParaRPr b="1">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latin typeface="Public Sans"/>
                <a:ea typeface="Public Sans"/>
                <a:cs typeface="Public Sans"/>
                <a:sym typeface="Public Sans"/>
              </a:rPr>
              <a:t>D</a:t>
            </a:r>
            <a:r>
              <a:rPr lang="en">
                <a:solidFill>
                  <a:schemeClr val="dk1"/>
                </a:solidFill>
                <a:latin typeface="Public Sans"/>
                <a:ea typeface="Public Sans"/>
                <a:cs typeface="Public Sans"/>
                <a:sym typeface="Public Sans"/>
              </a:rPr>
              <a:t>: Reduced perceived risk</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latin typeface="Public Sans"/>
                <a:ea typeface="Public Sans"/>
                <a:cs typeface="Public Sans"/>
                <a:sym typeface="Public Sans"/>
              </a:rPr>
              <a:t>E</a:t>
            </a:r>
            <a:r>
              <a:rPr lang="en">
                <a:solidFill>
                  <a:schemeClr val="dk1"/>
                </a:solidFill>
                <a:latin typeface="Public Sans"/>
                <a:ea typeface="Public Sans"/>
                <a:cs typeface="Public Sans"/>
                <a:sym typeface="Public Sans"/>
              </a:rPr>
              <a:t>: Buyer feels safe expanding scope</a:t>
            </a:r>
            <a:endParaRPr>
              <a:solidFill>
                <a:schemeClr val="dk1"/>
              </a:solidFill>
              <a:latin typeface="Public Sans"/>
              <a:ea typeface="Public Sans"/>
              <a:cs typeface="Public Sans"/>
              <a:sym typeface="Public Sans"/>
            </a:endParaRPr>
          </a:p>
          <a:p>
            <a:pPr indent="0" lvl="0" marL="0" rtl="0" algn="l">
              <a:spcBef>
                <a:spcPts val="1200"/>
              </a:spcBef>
              <a:spcAft>
                <a:spcPts val="0"/>
              </a:spcAft>
              <a:buClr>
                <a:schemeClr val="dk1"/>
              </a:buClr>
              <a:buSzPts val="1100"/>
              <a:buFont typeface="Arial"/>
              <a:buNone/>
            </a:pPr>
            <a:r>
              <a:rPr lang="en" sz="1200">
                <a:solidFill>
                  <a:schemeClr val="dk1"/>
                </a:solidFill>
                <a:latin typeface="Public Sans"/>
                <a:ea typeface="Public Sans"/>
                <a:cs typeface="Public Sans"/>
                <a:sym typeface="Public Sans"/>
              </a:rPr>
              <a:t>Examples</a:t>
            </a:r>
            <a:r>
              <a:rPr lang="en">
                <a:solidFill>
                  <a:schemeClr val="dk1"/>
                </a:solidFill>
                <a:latin typeface="Public Sans"/>
                <a:ea typeface="Public Sans"/>
                <a:cs typeface="Public Sans"/>
                <a:sym typeface="Public Sans"/>
              </a:rPr>
              <a:t>:</a:t>
            </a:r>
            <a:endParaRPr>
              <a:solidFill>
                <a:schemeClr val="dk1"/>
              </a:solidFill>
              <a:latin typeface="Public Sans"/>
              <a:ea typeface="Public Sans"/>
              <a:cs typeface="Public Sans"/>
              <a:sym typeface="Public Sans"/>
            </a:endParaRPr>
          </a:p>
          <a:p>
            <a:pPr indent="0" lvl="0" marL="0" rtl="0" algn="l">
              <a:spcBef>
                <a:spcPts val="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And when we say we are a trusted, we mean it literally. More than </a:t>
            </a:r>
            <a:r>
              <a:rPr b="1" lang="en">
                <a:solidFill>
                  <a:schemeClr val="dk1"/>
                </a:solidFill>
                <a:latin typeface="Public Sans"/>
                <a:ea typeface="Public Sans"/>
                <a:cs typeface="Public Sans"/>
                <a:sym typeface="Public Sans"/>
              </a:rPr>
              <a:t>180,000 businesses</a:t>
            </a:r>
            <a:r>
              <a:rPr lang="en">
                <a:solidFill>
                  <a:schemeClr val="dk1"/>
                </a:solidFill>
                <a:latin typeface="Public Sans"/>
                <a:ea typeface="Public Sans"/>
                <a:cs typeface="Public Sans"/>
                <a:sym typeface="Public Sans"/>
              </a:rPr>
              <a:t> across industries, geographies, and sizes  rely on 1Password to protect what matters most: identity.</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In </a:t>
            </a:r>
            <a:r>
              <a:rPr b="1" lang="en">
                <a:solidFill>
                  <a:schemeClr val="dk1"/>
                </a:solidFill>
                <a:latin typeface="Public Sans"/>
                <a:ea typeface="Public Sans"/>
                <a:cs typeface="Public Sans"/>
                <a:sym typeface="Public Sans"/>
              </a:rPr>
              <a:t>SaaS and cloud-first companies</a:t>
            </a:r>
            <a:r>
              <a:rPr lang="en">
                <a:solidFill>
                  <a:schemeClr val="dk1"/>
                </a:solidFill>
                <a:latin typeface="Public Sans"/>
                <a:ea typeface="Public Sans"/>
                <a:cs typeface="Public Sans"/>
                <a:sym typeface="Public Sans"/>
              </a:rPr>
              <a:t>, like GitLab, MongoDB, and Canva, we’re part of the developer workflow — protecting every API key, token, and credential that powers modern software.</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In </a:t>
            </a:r>
            <a:r>
              <a:rPr b="1" lang="en">
                <a:solidFill>
                  <a:schemeClr val="dk1"/>
                </a:solidFill>
                <a:latin typeface="Public Sans"/>
                <a:ea typeface="Public Sans"/>
                <a:cs typeface="Public Sans"/>
                <a:sym typeface="Public Sans"/>
              </a:rPr>
              <a:t>financial services</a:t>
            </a:r>
            <a:r>
              <a:rPr lang="en">
                <a:solidFill>
                  <a:schemeClr val="dk1"/>
                </a:solidFill>
                <a:latin typeface="Public Sans"/>
                <a:ea typeface="Public Sans"/>
                <a:cs typeface="Public Sans"/>
                <a:sym typeface="Public Sans"/>
              </a:rPr>
              <a:t>, from Stripe to CIBC, we help secure every customer interaction, every compliance workflow, and every human or machine identity behind it.</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In </a:t>
            </a:r>
            <a:r>
              <a:rPr b="1" lang="en">
                <a:solidFill>
                  <a:schemeClr val="dk1"/>
                </a:solidFill>
                <a:latin typeface="Public Sans"/>
                <a:ea typeface="Public Sans"/>
                <a:cs typeface="Public Sans"/>
                <a:sym typeface="Public Sans"/>
              </a:rPr>
              <a:t>healthcare and life sciences</a:t>
            </a:r>
            <a:r>
              <a:rPr lang="en">
                <a:solidFill>
                  <a:schemeClr val="dk1"/>
                </a:solidFill>
                <a:latin typeface="Public Sans"/>
                <a:ea typeface="Public Sans"/>
                <a:cs typeface="Public Sans"/>
                <a:sym typeface="Public Sans"/>
              </a:rPr>
              <a:t>, organizations like bioRender and ZOE trust us to safeguard sensitive data while empowering innovation that improves lives.</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And in </a:t>
            </a:r>
            <a:r>
              <a:rPr b="1" lang="en">
                <a:solidFill>
                  <a:schemeClr val="dk1"/>
                </a:solidFill>
                <a:latin typeface="Public Sans"/>
                <a:ea typeface="Public Sans"/>
                <a:cs typeface="Public Sans"/>
                <a:sym typeface="Public Sans"/>
              </a:rPr>
              <a:t>education</a:t>
            </a:r>
            <a:r>
              <a:rPr lang="en">
                <a:solidFill>
                  <a:schemeClr val="dk1"/>
                </a:solidFill>
                <a:latin typeface="Public Sans"/>
                <a:ea typeface="Public Sans"/>
                <a:cs typeface="Public Sans"/>
                <a:sym typeface="Public Sans"/>
              </a:rPr>
              <a:t>, universities like Harvard, Duke, and the University of Toronto use 1Password to protect research data, faculty access, and student privacy.</a:t>
            </a:r>
            <a:endParaRPr>
              <a:solidFill>
                <a:schemeClr val="dk1"/>
              </a:solidFill>
              <a:latin typeface="Public Sans"/>
              <a:ea typeface="Public Sans"/>
              <a:cs typeface="Public Sans"/>
              <a:sym typeface="Public Sans"/>
            </a:endParaRPr>
          </a:p>
          <a:p>
            <a:pPr indent="0" lvl="0" marL="0" rtl="0" algn="l">
              <a:spcBef>
                <a:spcPts val="1200"/>
              </a:spcBef>
              <a:spcAft>
                <a:spcPts val="0"/>
              </a:spcAft>
              <a:buClr>
                <a:schemeClr val="dk1"/>
              </a:buClr>
              <a:buSzPts val="1100"/>
              <a:buFont typeface="Arial"/>
              <a:buNone/>
            </a:pPr>
            <a:r>
              <a:t/>
            </a:r>
            <a:endParaRPr>
              <a:solidFill>
                <a:schemeClr val="dk1"/>
              </a:solidFill>
              <a:latin typeface="Public Sans"/>
              <a:ea typeface="Public Sans"/>
              <a:cs typeface="Public Sans"/>
              <a:sym typeface="Public Sans"/>
            </a:endParaRPr>
          </a:p>
          <a:p>
            <a:pPr indent="0" lvl="0" marL="0" rtl="0" algn="l">
              <a:spcBef>
                <a:spcPts val="0"/>
              </a:spcBef>
              <a:spcAft>
                <a:spcPts val="0"/>
              </a:spcAft>
              <a:buNone/>
            </a:pPr>
            <a:r>
              <a:t/>
            </a:r>
            <a:endParaRPr>
              <a:latin typeface="Public Sans"/>
              <a:ea typeface="Public Sans"/>
              <a:cs typeface="Public Sans"/>
              <a:sym typeface="Public Sa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h75a435913080329c_0_15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9" name="Google Shape;1299;h75a435913080329c_0_1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Public Sans"/>
                <a:ea typeface="Public Sans"/>
                <a:cs typeface="Public Sans"/>
                <a:sym typeface="Public Sans"/>
              </a:rPr>
              <a:t>Intent</a:t>
            </a:r>
            <a:r>
              <a:rPr lang="en">
                <a:solidFill>
                  <a:schemeClr val="dk1"/>
                </a:solidFill>
                <a:latin typeface="Public Sans"/>
                <a:ea typeface="Public Sans"/>
                <a:cs typeface="Public Sans"/>
                <a:sym typeface="Public Sans"/>
              </a:rPr>
              <a:t>:</a:t>
            </a:r>
            <a:br>
              <a:rPr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Mirror their reality back to them.</a:t>
            </a:r>
            <a:endParaRPr>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Do not retell the case study</a:t>
            </a:r>
            <a:endParaRPr>
              <a:solidFill>
                <a:schemeClr val="dk1"/>
              </a:solidFill>
              <a:latin typeface="Public Sans"/>
              <a:ea typeface="Public Sans"/>
              <a:cs typeface="Public Sans"/>
              <a:sym typeface="Public Sans"/>
            </a:endParaRPr>
          </a:p>
          <a:p>
            <a:pPr indent="-298450" lvl="0" marL="457200" rtl="0" algn="l">
              <a:lnSpc>
                <a:spcPct val="115000"/>
              </a:lnSpc>
              <a:spcBef>
                <a:spcPts val="0"/>
              </a:spcBef>
              <a:spcAft>
                <a:spcPts val="0"/>
              </a:spcAft>
              <a:buClr>
                <a:schemeClr val="dk1"/>
              </a:buClr>
              <a:buSzPts val="1100"/>
              <a:buFont typeface="Public Sans"/>
              <a:buChar char="●"/>
            </a:pPr>
            <a:r>
              <a:rPr b="1" lang="en">
                <a:solidFill>
                  <a:schemeClr val="dk1"/>
                </a:solidFill>
                <a:latin typeface="Public Sans"/>
                <a:ea typeface="Public Sans"/>
                <a:cs typeface="Public Sans"/>
                <a:sym typeface="Public Sans"/>
              </a:rPr>
              <a:t>Highlight one before and one after</a:t>
            </a:r>
            <a:endParaRPr b="1">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Public Sans"/>
                <a:ea typeface="Public Sans"/>
                <a:cs typeface="Public Sans"/>
                <a:sym typeface="Public Sans"/>
              </a:rPr>
              <a:t>Talk track:</a:t>
            </a:r>
            <a:endParaRPr sz="1200">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None/>
            </a:pPr>
            <a:r>
              <a:rPr lang="en">
                <a:solidFill>
                  <a:schemeClr val="dk1"/>
                </a:solidFill>
                <a:latin typeface="Public Sans"/>
                <a:ea typeface="Public Sans"/>
                <a:cs typeface="Public Sans"/>
                <a:sym typeface="Public Sans"/>
              </a:rPr>
              <a:t>“Before 1Password, Canva was struggling to meet compliance demands, they couldn’t streamline onboarding, or support developer efficiency, and they had no way of securing shared accounts without disrupting services.</a:t>
            </a:r>
            <a:endParaRPr>
              <a:solidFill>
                <a:schemeClr val="dk1"/>
              </a:solidFill>
              <a:latin typeface="Public Sans"/>
              <a:ea typeface="Public Sans"/>
              <a:cs typeface="Public Sans"/>
              <a:sym typeface="Public Sans"/>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latin typeface="Public Sans"/>
                <a:ea typeface="Public Sans"/>
                <a:cs typeface="Public Sans"/>
                <a:sym typeface="Public Sans"/>
              </a:rPr>
              <a:t>“After adopting 1Password, they were able to centralize credential management, enabling secure, same-day onboarding and global access. Developers streamline workflows via 1Password CLI, while 1Password Watchtower and 1Password Insights strengthen protection, compliance, and efficiency.</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Public Sans"/>
                <a:ea typeface="Public Sans"/>
                <a:cs typeface="Public Sans"/>
                <a:sym typeface="Public Sans"/>
              </a:rPr>
              <a:t>Discovery question:</a:t>
            </a:r>
            <a:endParaRPr sz="1200">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Font typeface="Public Sans"/>
              <a:buChar char="●"/>
            </a:pPr>
            <a:r>
              <a:rPr lang="en">
                <a:solidFill>
                  <a:schemeClr val="dk1"/>
                </a:solidFill>
                <a:latin typeface="Public Sans"/>
                <a:ea typeface="Public Sans"/>
                <a:cs typeface="Public Sans"/>
                <a:sym typeface="Public Sans"/>
              </a:rPr>
              <a:t>“What part of that sounds familiar?”</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None/>
            </a:pPr>
            <a:r>
              <a:rPr lang="en" sz="1200">
                <a:solidFill>
                  <a:schemeClr val="dk1"/>
                </a:solidFill>
                <a:latin typeface="Public Sans"/>
                <a:ea typeface="Public Sans"/>
                <a:cs typeface="Public Sans"/>
                <a:sym typeface="Public Sans"/>
              </a:rPr>
              <a:t>Goal:</a:t>
            </a:r>
            <a:br>
              <a:rPr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Self-identification.</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None/>
            </a:pPr>
            <a:r>
              <a:rPr b="1" lang="en">
                <a:solidFill>
                  <a:schemeClr val="dk1"/>
                </a:solidFill>
                <a:latin typeface="Public Sans"/>
                <a:ea typeface="Public Sans"/>
                <a:cs typeface="Public Sans"/>
                <a:sym typeface="Public Sans"/>
              </a:rPr>
              <a:t>MEDDPICC checklist</a:t>
            </a:r>
            <a:endParaRPr b="1">
              <a:solidFill>
                <a:schemeClr val="dk1"/>
              </a:solidFill>
              <a:latin typeface="Public Sans"/>
              <a:ea typeface="Public Sans"/>
              <a:cs typeface="Public Sans"/>
              <a:sym typeface="Public Sans"/>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latin typeface="Public Sans"/>
                <a:ea typeface="Public Sans"/>
                <a:cs typeface="Public Sans"/>
                <a:sym typeface="Public Sans"/>
              </a:rPr>
              <a:t>I</a:t>
            </a:r>
            <a:r>
              <a:rPr lang="en">
                <a:solidFill>
                  <a:schemeClr val="dk1"/>
                </a:solidFill>
                <a:latin typeface="Public Sans"/>
                <a:ea typeface="Public Sans"/>
                <a:cs typeface="Public Sans"/>
                <a:sym typeface="Public Sans"/>
              </a:rPr>
              <a:t>: Emotional identification</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Public Sans"/>
              <a:ea typeface="Public Sans"/>
              <a:cs typeface="Public Sans"/>
              <a:sym typeface="Public Sans"/>
            </a:endParaRPr>
          </a:p>
          <a:p>
            <a:pPr indent="0" lvl="0" marL="0" rtl="0" algn="l">
              <a:spcBef>
                <a:spcPts val="1200"/>
              </a:spcBef>
              <a:spcAft>
                <a:spcPts val="0"/>
              </a:spcAft>
              <a:buNone/>
            </a:pPr>
            <a:r>
              <a:t/>
            </a:r>
            <a:endParaRPr>
              <a:solidFill>
                <a:schemeClr val="dk1"/>
              </a:solidFill>
              <a:latin typeface="Public Sans"/>
              <a:ea typeface="Public Sans"/>
              <a:cs typeface="Public Sans"/>
              <a:sym typeface="Public Sans"/>
            </a:endParaRPr>
          </a:p>
          <a:p>
            <a:pPr indent="0" lvl="0" marL="0" rtl="0" algn="l">
              <a:spcBef>
                <a:spcPts val="0"/>
              </a:spcBef>
              <a:spcAft>
                <a:spcPts val="0"/>
              </a:spcAft>
              <a:buNone/>
            </a:pPr>
            <a:r>
              <a:t/>
            </a:r>
            <a:endParaRPr>
              <a:solidFill>
                <a:schemeClr val="dk1"/>
              </a:solidFill>
              <a:latin typeface="Public Sans"/>
              <a:ea typeface="Public Sans"/>
              <a:cs typeface="Public Sans"/>
              <a:sym typeface="Public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h75a435913080329c_0_1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8" name="Google Shape;1318;h75a435913080329c_0_1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h75a435913080329c_0_1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3" name="Google Shape;1323;h75a435913080329c_0_1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h75a435913080329c_0_15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h75a435913080329c_0_1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7" name="Shape 1337"/>
        <p:cNvGrpSpPr/>
        <p:nvPr/>
      </p:nvGrpSpPr>
      <p:grpSpPr>
        <a:xfrm>
          <a:off x="0" y="0"/>
          <a:ext cx="0" cy="0"/>
          <a:chOff x="0" y="0"/>
          <a:chExt cx="0" cy="0"/>
        </a:xfrm>
      </p:grpSpPr>
      <p:sp>
        <p:nvSpPr>
          <p:cNvPr id="1338" name="Google Shape;1338;h75a435913080329c_0_15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9" name="Google Shape;1339;h75a435913080329c_0_1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5" name="Shape 1345"/>
        <p:cNvGrpSpPr/>
        <p:nvPr/>
      </p:nvGrpSpPr>
      <p:grpSpPr>
        <a:xfrm>
          <a:off x="0" y="0"/>
          <a:ext cx="0" cy="0"/>
          <a:chOff x="0" y="0"/>
          <a:chExt cx="0" cy="0"/>
        </a:xfrm>
      </p:grpSpPr>
      <p:sp>
        <p:nvSpPr>
          <p:cNvPr id="1346" name="Google Shape;1346;h75a435913080329c_0_1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7" name="Google Shape;1347;h75a435913080329c_0_1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h75a435913080329c_0_15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4" name="Google Shape;1354;h75a435913080329c_0_1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h75a435913080329c_0_15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1" name="Google Shape;1361;h75a435913080329c_0_1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6" name="Shape 1366"/>
        <p:cNvGrpSpPr/>
        <p:nvPr/>
      </p:nvGrpSpPr>
      <p:grpSpPr>
        <a:xfrm>
          <a:off x="0" y="0"/>
          <a:ext cx="0" cy="0"/>
          <a:chOff x="0" y="0"/>
          <a:chExt cx="0" cy="0"/>
        </a:xfrm>
      </p:grpSpPr>
      <p:sp>
        <p:nvSpPr>
          <p:cNvPr id="1367" name="Google Shape;1367;h75a435913080329c_0_1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8" name="Google Shape;1368;h75a435913080329c_0_1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5" name="Shape 1375"/>
        <p:cNvGrpSpPr/>
        <p:nvPr/>
      </p:nvGrpSpPr>
      <p:grpSpPr>
        <a:xfrm>
          <a:off x="0" y="0"/>
          <a:ext cx="0" cy="0"/>
          <a:chOff x="0" y="0"/>
          <a:chExt cx="0" cy="0"/>
        </a:xfrm>
      </p:grpSpPr>
      <p:sp>
        <p:nvSpPr>
          <p:cNvPr id="1376" name="Google Shape;1376;h75a435913080329c_0_16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7" name="Google Shape;1377;h75a435913080329c_0_16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h75a435913080329c_0_16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4" name="Google Shape;1384;h75a435913080329c_0_1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h75a435913080329c_0_1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1" name="Google Shape;1391;h75a435913080329c_0_1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Big orgs often are faced with a difficult choice. Either one giant flat account that's easy to govern but ignores how they’re actually structured, or a bunch of separate accounts that fit the org but leave them no central control. Multi-tenancy ends that tradeoff. You get one parent account governing any number of child accounts under it, in your data region, with each account's data fully separated.</a:t>
            </a:r>
            <a:endParaRPr/>
          </a:p>
          <a:p>
            <a:pPr indent="0" lvl="0" marL="0" rtl="0" algn="l">
              <a:lnSpc>
                <a:spcPct val="115000"/>
              </a:lnSpc>
              <a:spcBef>
                <a:spcPts val="600"/>
              </a:spcBef>
              <a:spcAft>
                <a:spcPts val="0"/>
              </a:spcAft>
              <a:buClr>
                <a:schemeClr val="dk1"/>
              </a:buClr>
              <a:buSzPts val="1100"/>
              <a:buFont typeface="Arial"/>
              <a:buNone/>
            </a:pPr>
            <a:r>
              <a:rPr lang="en"/>
              <a:t>The structure maps to your business, by subsidiary, region, or unit, and each child gets a local admin who runs their own setup. So rollouts stop bottlenecking on one central team, which is usually the real reason wall-to-wall deployment stalls.</a:t>
            </a:r>
            <a:endParaRPr/>
          </a:p>
          <a:p>
            <a:pPr indent="0" lvl="0" marL="0" rtl="0" algn="l">
              <a:lnSpc>
                <a:spcPct val="115000"/>
              </a:lnSpc>
              <a:spcBef>
                <a:spcPts val="600"/>
              </a:spcBef>
              <a:spcAft>
                <a:spcPts val="0"/>
              </a:spcAft>
              <a:buClr>
                <a:schemeClr val="dk1"/>
              </a:buClr>
              <a:buSzPts val="1100"/>
              <a:buFont typeface="Arial"/>
              <a:buNone/>
            </a:pPr>
            <a:r>
              <a:rPr lang="en"/>
              <a:t>But because governance lives at the parent, that separation never costs you control. You build a policy template once and apply it across accounts, and per policy you decide mandatory or overridable. So your non-negotiables like MFA and account-password rules stay locked everywhere, while local settings stay flexible. And you keep one view across every account, deployment versus active usage in one place.</a:t>
            </a:r>
            <a:endParaRPr/>
          </a:p>
          <a:p>
            <a:pPr indent="0" lvl="0" marL="0" rtl="0" algn="l">
              <a:lnSpc>
                <a:spcPct val="115000"/>
              </a:lnSpc>
              <a:spcBef>
                <a:spcPts val="600"/>
              </a:spcBef>
              <a:spcAft>
                <a:spcPts val="0"/>
              </a:spcAft>
              <a:buClr>
                <a:schemeClr val="dk1"/>
              </a:buClr>
              <a:buSzPts val="1100"/>
              <a:buFont typeface="Arial"/>
              <a:buNone/>
            </a:pPr>
            <a:r>
              <a:rPr lang="en"/>
              <a:t>Net: structure that matches how you're built, central control your security team wants, and local autonomy that actually gets it deployed. That's how a stalled rollout goes wall-to-wall.</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h75a435913080329c_0_16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h75a435913080329c_0_16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Big orgs often are faced with a difficult choice. Either one giant flat account that's easy to govern but ignores how they’re actually structured, or a bunch of separate accounts that fit the org but leave them no central control. Multi-tenancy ends that tradeoff. You get one parent account governing any number of child accounts under it, in your data region, with each account's data fully separated.</a:t>
            </a:r>
            <a:endParaRPr/>
          </a:p>
          <a:p>
            <a:pPr indent="0" lvl="0" marL="0" rtl="0" algn="l">
              <a:lnSpc>
                <a:spcPct val="115000"/>
              </a:lnSpc>
              <a:spcBef>
                <a:spcPts val="600"/>
              </a:spcBef>
              <a:spcAft>
                <a:spcPts val="0"/>
              </a:spcAft>
              <a:buClr>
                <a:schemeClr val="dk1"/>
              </a:buClr>
              <a:buSzPts val="1100"/>
              <a:buFont typeface="Arial"/>
              <a:buNone/>
            </a:pPr>
            <a:r>
              <a:rPr lang="en"/>
              <a:t>The structure maps to your business, by subsidiary, region, or unit, and each child gets a local admin who runs their own setup. So rollouts stop bottlenecking on one central team, which is usually the real reason wall-to-wall deployment stalls.</a:t>
            </a:r>
            <a:endParaRPr/>
          </a:p>
          <a:p>
            <a:pPr indent="0" lvl="0" marL="0" rtl="0" algn="l">
              <a:lnSpc>
                <a:spcPct val="115000"/>
              </a:lnSpc>
              <a:spcBef>
                <a:spcPts val="600"/>
              </a:spcBef>
              <a:spcAft>
                <a:spcPts val="0"/>
              </a:spcAft>
              <a:buClr>
                <a:schemeClr val="dk1"/>
              </a:buClr>
              <a:buSzPts val="1100"/>
              <a:buFont typeface="Arial"/>
              <a:buNone/>
            </a:pPr>
            <a:r>
              <a:rPr lang="en"/>
              <a:t>But because governance lives at the parent, that separation never costs you control. You build a policy template once and apply it across accounts, and per policy you decide mandatory or overridable. So your non-negotiables like MFA and account-password rules stay locked everywhere, while local settings stay flexible. And you keep one view across every account, deployment versus active usage in one place.</a:t>
            </a:r>
            <a:endParaRPr/>
          </a:p>
          <a:p>
            <a:pPr indent="0" lvl="0" marL="0" rtl="0" algn="l">
              <a:lnSpc>
                <a:spcPct val="115000"/>
              </a:lnSpc>
              <a:spcBef>
                <a:spcPts val="600"/>
              </a:spcBef>
              <a:spcAft>
                <a:spcPts val="0"/>
              </a:spcAft>
              <a:buClr>
                <a:schemeClr val="dk1"/>
              </a:buClr>
              <a:buSzPts val="1100"/>
              <a:buFont typeface="Arial"/>
              <a:buNone/>
            </a:pPr>
            <a:r>
              <a:rPr lang="en"/>
              <a:t>Net: structure that matches how you're built, central control your security team wants, and local autonomy that actually gets it deployed. That's how a stalled rollout goes wall-to-wall.</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3" name="Shape 1403"/>
        <p:cNvGrpSpPr/>
        <p:nvPr/>
      </p:nvGrpSpPr>
      <p:grpSpPr>
        <a:xfrm>
          <a:off x="0" y="0"/>
          <a:ext cx="0" cy="0"/>
          <a:chOff x="0" y="0"/>
          <a:chExt cx="0" cy="0"/>
        </a:xfrm>
      </p:grpSpPr>
      <p:sp>
        <p:nvSpPr>
          <p:cNvPr id="1404" name="Google Shape;1404;h75a435913080329c_0_16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5" name="Google Shape;1405;h75a435913080329c_0_16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Big orgs often are faced with a difficult choice. Either one giant flat account that's easy to govern but ignores how they’re actually structured, or a bunch of separate accounts that fit the org but leave them no central control. Multi-tenancy ends that tradeoff. You get one parent account governing any number of child accounts under it, in your data region, with each account's data fully separated.</a:t>
            </a:r>
            <a:endParaRPr/>
          </a:p>
          <a:p>
            <a:pPr indent="0" lvl="0" marL="0" rtl="0" algn="l">
              <a:lnSpc>
                <a:spcPct val="115000"/>
              </a:lnSpc>
              <a:spcBef>
                <a:spcPts val="600"/>
              </a:spcBef>
              <a:spcAft>
                <a:spcPts val="0"/>
              </a:spcAft>
              <a:buClr>
                <a:schemeClr val="dk1"/>
              </a:buClr>
              <a:buSzPts val="1100"/>
              <a:buFont typeface="Arial"/>
              <a:buNone/>
            </a:pPr>
            <a:r>
              <a:rPr lang="en"/>
              <a:t>The structure maps to your business, by subsidiary, region, or unit, and each child gets a local admin who runs their own setup. So rollouts stop bottlenecking on one central team, which is usually the real reason wall-to-wall deployment stalls.</a:t>
            </a:r>
            <a:endParaRPr/>
          </a:p>
          <a:p>
            <a:pPr indent="0" lvl="0" marL="0" rtl="0" algn="l">
              <a:lnSpc>
                <a:spcPct val="115000"/>
              </a:lnSpc>
              <a:spcBef>
                <a:spcPts val="600"/>
              </a:spcBef>
              <a:spcAft>
                <a:spcPts val="0"/>
              </a:spcAft>
              <a:buClr>
                <a:schemeClr val="dk1"/>
              </a:buClr>
              <a:buSzPts val="1100"/>
              <a:buFont typeface="Arial"/>
              <a:buNone/>
            </a:pPr>
            <a:r>
              <a:rPr lang="en"/>
              <a:t>But because governance lives at the parent, that separation never costs you control. You build a policy template once and apply it across accounts, and per policy you decide mandatory or overridable. So your non-negotiables like MFA and account-password rules stay locked everywhere, while local settings stay flexible. And you keep one view across every account, deployment versus active usage in one place.</a:t>
            </a:r>
            <a:endParaRPr/>
          </a:p>
          <a:p>
            <a:pPr indent="0" lvl="0" marL="0" rtl="0" algn="l">
              <a:lnSpc>
                <a:spcPct val="115000"/>
              </a:lnSpc>
              <a:spcBef>
                <a:spcPts val="600"/>
              </a:spcBef>
              <a:spcAft>
                <a:spcPts val="0"/>
              </a:spcAft>
              <a:buClr>
                <a:schemeClr val="dk1"/>
              </a:buClr>
              <a:buSzPts val="1100"/>
              <a:buFont typeface="Arial"/>
              <a:buNone/>
            </a:pPr>
            <a:r>
              <a:rPr lang="en"/>
              <a:t>Net: structure that matches how you're built, central control your security team wants, and local autonomy that actually gets it deployed. That's how a stalled rollout goes wall-to-wall.</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0" name="Shape 1410"/>
        <p:cNvGrpSpPr/>
        <p:nvPr/>
      </p:nvGrpSpPr>
      <p:grpSpPr>
        <a:xfrm>
          <a:off x="0" y="0"/>
          <a:ext cx="0" cy="0"/>
          <a:chOff x="0" y="0"/>
          <a:chExt cx="0" cy="0"/>
        </a:xfrm>
      </p:grpSpPr>
      <p:sp>
        <p:nvSpPr>
          <p:cNvPr id="1411" name="Google Shape;1411;h75a435913080329c_0_16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2" name="Google Shape;1412;h75a435913080329c_0_16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Big orgs often are faced with a difficult choice. Either one giant flat account that's easy to govern but ignores how they’re actually structured, or a bunch of separate accounts that fit the org but leave them no central control. Multi-tenancy ends that tradeoff. You get one parent account governing any number of child accounts under it, in your data region, with each account's data fully separated.</a:t>
            </a:r>
            <a:endParaRPr/>
          </a:p>
          <a:p>
            <a:pPr indent="0" lvl="0" marL="0" rtl="0" algn="l">
              <a:lnSpc>
                <a:spcPct val="115000"/>
              </a:lnSpc>
              <a:spcBef>
                <a:spcPts val="600"/>
              </a:spcBef>
              <a:spcAft>
                <a:spcPts val="0"/>
              </a:spcAft>
              <a:buClr>
                <a:schemeClr val="dk1"/>
              </a:buClr>
              <a:buSzPts val="1100"/>
              <a:buFont typeface="Arial"/>
              <a:buNone/>
            </a:pPr>
            <a:r>
              <a:rPr lang="en"/>
              <a:t>The structure maps to your business, by subsidiary, region, or unit, and each child gets a local admin who runs their own setup. So rollouts stop bottlenecking on one central team, which is usually the real reason wall-to-wall deployment stalls.</a:t>
            </a:r>
            <a:endParaRPr/>
          </a:p>
          <a:p>
            <a:pPr indent="0" lvl="0" marL="0" rtl="0" algn="l">
              <a:lnSpc>
                <a:spcPct val="115000"/>
              </a:lnSpc>
              <a:spcBef>
                <a:spcPts val="600"/>
              </a:spcBef>
              <a:spcAft>
                <a:spcPts val="0"/>
              </a:spcAft>
              <a:buClr>
                <a:schemeClr val="dk1"/>
              </a:buClr>
              <a:buSzPts val="1100"/>
              <a:buFont typeface="Arial"/>
              <a:buNone/>
            </a:pPr>
            <a:r>
              <a:rPr lang="en"/>
              <a:t>But because governance lives at the parent, that separation never costs you control. You build a policy template once and apply it across accounts, and per policy you decide mandatory or overridable. So your non-negotiables like MFA and account-password rules stay locked everywhere, while local settings stay flexible. And you keep one view across every account, deployment versus active usage in one place.</a:t>
            </a:r>
            <a:endParaRPr/>
          </a:p>
          <a:p>
            <a:pPr indent="0" lvl="0" marL="0" rtl="0" algn="l">
              <a:lnSpc>
                <a:spcPct val="115000"/>
              </a:lnSpc>
              <a:spcBef>
                <a:spcPts val="600"/>
              </a:spcBef>
              <a:spcAft>
                <a:spcPts val="0"/>
              </a:spcAft>
              <a:buClr>
                <a:schemeClr val="dk1"/>
              </a:buClr>
              <a:buSzPts val="1100"/>
              <a:buFont typeface="Arial"/>
              <a:buNone/>
            </a:pPr>
            <a:r>
              <a:rPr lang="en"/>
              <a:t>Net: structure that matches how you're built, central control your security team wants, and local autonomy that actually gets it deployed. That's how a stalled rollout goes wall-to-wall.</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h75a435913080329c_0_16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9" name="Google Shape;1419;h75a435913080329c_0_16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h75a435913080329c_0_16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2" name="Google Shape;1432;h75a435913080329c_0_16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5" name="Shape 1435"/>
        <p:cNvGrpSpPr/>
        <p:nvPr/>
      </p:nvGrpSpPr>
      <p:grpSpPr>
        <a:xfrm>
          <a:off x="0" y="0"/>
          <a:ext cx="0" cy="0"/>
          <a:chOff x="0" y="0"/>
          <a:chExt cx="0" cy="0"/>
        </a:xfrm>
      </p:grpSpPr>
      <p:sp>
        <p:nvSpPr>
          <p:cNvPr id="1436" name="Google Shape;1436;h75a435913080329c_0_1663: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a:noFill/>
          <a:ln cap="flat" cmpd="sng" w="7750">
            <a:solidFill>
              <a:srgbClr val="000000"/>
            </a:solidFill>
            <a:prstDash val="solid"/>
            <a:round/>
            <a:headEnd len="sm" w="sm" type="none"/>
            <a:tailEnd len="sm" w="sm" type="none"/>
          </a:ln>
        </p:spPr>
      </p:sp>
      <p:sp>
        <p:nvSpPr>
          <p:cNvPr id="1437" name="Google Shape;1437;h75a435913080329c_0_1663:notes"/>
          <p:cNvSpPr txBox="1"/>
          <p:nvPr>
            <p:ph idx="1" type="body"/>
          </p:nvPr>
        </p:nvSpPr>
        <p:spPr>
          <a:xfrm>
            <a:off x="457200" y="2200275"/>
            <a:ext cx="3657600" cy="1800300"/>
          </a:xfrm>
          <a:prstGeom prst="rect">
            <a:avLst/>
          </a:prstGeom>
          <a:noFill/>
          <a:ln>
            <a:noFill/>
          </a:ln>
        </p:spPr>
        <p:txBody>
          <a:bodyPr anchorCtr="0" anchor="t" bIns="27925" lIns="55875" spcFirstLastPara="1" rIns="55875" wrap="square" tIns="279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1Password is one of the few password managers that uses confidential computing to protect cryptographic operations at runtime.</a:t>
            </a:r>
            <a:br>
              <a:rPr b="1" lang="en">
                <a:solidFill>
                  <a:schemeClr val="dk1"/>
                </a:solidFill>
              </a:rPr>
            </a:br>
            <a:r>
              <a:rPr lang="en">
                <a:solidFill>
                  <a:schemeClr val="dk1"/>
                </a:solidFill>
              </a:rPr>
              <a:t> Sensitive operations run inside hardware-isolated secure enclaves, where memory is encrypted and inaccessible — even to the cloud provider or 1Password itself.</a:t>
            </a:r>
            <a:endParaRPr>
              <a:solidFill>
                <a:schemeClr val="dk1"/>
              </a:solidFill>
            </a:endParaRPr>
          </a:p>
          <a:p>
            <a:pPr indent="0" lvl="0" marL="0" marR="381000" rtl="0" algn="l">
              <a:lnSpc>
                <a:spcPct val="115000"/>
              </a:lnSpc>
              <a:spcBef>
                <a:spcPts val="1200"/>
              </a:spcBef>
              <a:spcAft>
                <a:spcPts val="0"/>
              </a:spcAft>
              <a:buClr>
                <a:schemeClr val="dk1"/>
              </a:buClr>
              <a:buSzPts val="1100"/>
              <a:buFont typeface="Arial"/>
              <a:buNone/>
            </a:pPr>
            <a:r>
              <a:rPr lang="en">
                <a:solidFill>
                  <a:schemeClr val="dk1"/>
                </a:solidFill>
              </a:rPr>
              <a:t>Most competitors protect data </a:t>
            </a:r>
            <a:r>
              <a:rPr i="1" lang="en">
                <a:solidFill>
                  <a:schemeClr val="dk1"/>
                </a:solidFill>
              </a:rPr>
              <a:t>at rest</a:t>
            </a:r>
            <a:r>
              <a:rPr lang="en">
                <a:solidFill>
                  <a:schemeClr val="dk1"/>
                </a:solidFill>
              </a:rPr>
              <a:t> and </a:t>
            </a:r>
            <a:r>
              <a:rPr i="1" lang="en">
                <a:solidFill>
                  <a:schemeClr val="dk1"/>
                </a:solidFill>
              </a:rPr>
              <a:t>in transit</a:t>
            </a:r>
            <a:r>
              <a:rPr lang="en">
                <a:solidFill>
                  <a:schemeClr val="dk1"/>
                </a:solidFill>
              </a:rPr>
              <a:t>.</a:t>
            </a:r>
            <a:br>
              <a:rPr lang="en">
                <a:solidFill>
                  <a:schemeClr val="dk1"/>
                </a:solidFill>
              </a:rPr>
            </a:br>
            <a:r>
              <a:rPr lang="en">
                <a:solidFill>
                  <a:schemeClr val="dk1"/>
                </a:solidFill>
              </a:rPr>
              <a:t> </a:t>
            </a:r>
            <a:r>
              <a:rPr b="1" lang="en">
                <a:solidFill>
                  <a:schemeClr val="dk1"/>
                </a:solidFill>
              </a:rPr>
              <a:t>Very few protect data </a:t>
            </a:r>
            <a:r>
              <a:rPr b="1" i="1" lang="en">
                <a:solidFill>
                  <a:schemeClr val="dk1"/>
                </a:solidFill>
              </a:rPr>
              <a:t>while it’s being processed</a:t>
            </a:r>
            <a:r>
              <a:rPr b="1" lang="en">
                <a:solidFill>
                  <a:schemeClr val="dk1"/>
                </a:solidFill>
              </a:rPr>
              <a:t>. Memory is encrypted and inaccessible, even to cloud providers or 1Password.</a:t>
            </a:r>
            <a:endParaRPr b="1">
              <a:solidFill>
                <a:schemeClr val="dk1"/>
              </a:solidFill>
            </a:endParaRPr>
          </a:p>
          <a:p>
            <a:pPr indent="0" lvl="0" marL="0" marR="381000" rtl="0" algn="l">
              <a:lnSpc>
                <a:spcPct val="115000"/>
              </a:lnSpc>
              <a:spcBef>
                <a:spcPts val="1200"/>
              </a:spcBef>
              <a:spcAft>
                <a:spcPts val="0"/>
              </a:spcAft>
              <a:buClr>
                <a:schemeClr val="dk1"/>
              </a:buClr>
              <a:buSzPts val="1100"/>
              <a:buFont typeface="Arial"/>
              <a:buNone/>
            </a:pPr>
            <a:r>
              <a:rPr b="1" lang="en">
                <a:solidFill>
                  <a:schemeClr val="dk1"/>
                </a:solidFill>
              </a:rPr>
              <a:t>Sensitive cryptographic operations run inside hardware-isolated secure enclaves.</a:t>
            </a:r>
            <a:endParaRPr b="1">
              <a:solidFill>
                <a:schemeClr val="dk1"/>
              </a:solidFill>
            </a:endParaRPr>
          </a:p>
          <a:p>
            <a:pPr indent="0" lvl="0" marL="0" marR="381000" rtl="0" algn="l">
              <a:lnSpc>
                <a:spcPct val="115000"/>
              </a:lnSpc>
              <a:spcBef>
                <a:spcPts val="1200"/>
              </a:spcBef>
              <a:spcAft>
                <a:spcPts val="0"/>
              </a:spcAft>
              <a:buClr>
                <a:schemeClr val="dk1"/>
              </a:buClr>
              <a:buSzPts val="1100"/>
              <a:buFont typeface="Arial"/>
              <a:buNone/>
            </a:pPr>
            <a:r>
              <a:rPr b="1" lang="en">
                <a:solidFill>
                  <a:schemeClr val="dk1"/>
                </a:solidFill>
              </a:rPr>
              <a:t>1Password never stores keys, never sees vault contents, and cannot reset or recover customer data.</a:t>
            </a:r>
            <a:endParaRPr b="1">
              <a:solidFill>
                <a:schemeClr val="dk1"/>
              </a:solidFill>
            </a:endParaRPr>
          </a:p>
          <a:p>
            <a:pPr indent="0" lvl="0" marL="0" marR="381000" rtl="0" algn="l">
              <a:lnSpc>
                <a:spcPct val="115000"/>
              </a:lnSpc>
              <a:spcBef>
                <a:spcPts val="1200"/>
              </a:spcBef>
              <a:spcAft>
                <a:spcPts val="0"/>
              </a:spcAft>
              <a:buClr>
                <a:schemeClr val="dk1"/>
              </a:buClr>
              <a:buSzPts val="1100"/>
              <a:buFont typeface="Arial"/>
              <a:buNone/>
            </a:pPr>
            <a:r>
              <a:t/>
            </a:r>
            <a:endParaRPr b="1">
              <a:solidFill>
                <a:schemeClr val="dk1"/>
              </a:solidFill>
            </a:endParaRPr>
          </a:p>
          <a:p>
            <a:pPr indent="0" lvl="0" marL="0" marR="381000" rtl="0" algn="l">
              <a:lnSpc>
                <a:spcPct val="115000"/>
              </a:lnSpc>
              <a:spcBef>
                <a:spcPts val="1200"/>
              </a:spcBef>
              <a:spcAft>
                <a:spcPts val="0"/>
              </a:spcAft>
              <a:buClr>
                <a:schemeClr val="dk1"/>
              </a:buClr>
              <a:buSzPts val="1100"/>
              <a:buFont typeface="Arial"/>
              <a:buNone/>
            </a:pPr>
            <a:r>
              <a:rPr b="1" lang="en">
                <a:solidFill>
                  <a:schemeClr val="dk1"/>
                </a:solidFill>
              </a:rPr>
              <a:t>Zero knowledge: </a:t>
            </a:r>
            <a:endParaRPr b="1">
              <a:solidFill>
                <a:schemeClr val="dk1"/>
              </a:solidFill>
            </a:endParaRPr>
          </a:p>
          <a:p>
            <a:pPr indent="0" lvl="0" marL="0" marR="381000" rtl="0" algn="l">
              <a:lnSpc>
                <a:spcPct val="115000"/>
              </a:lnSpc>
              <a:spcBef>
                <a:spcPts val="1200"/>
              </a:spcBef>
              <a:spcAft>
                <a:spcPts val="0"/>
              </a:spcAft>
              <a:buClr>
                <a:schemeClr val="dk1"/>
              </a:buClr>
              <a:buSzPts val="1100"/>
              <a:buFont typeface="Arial"/>
              <a:buNone/>
            </a:pPr>
            <a:r>
              <a:t/>
            </a:r>
            <a:endParaRPr b="1">
              <a:solidFill>
                <a:schemeClr val="dk1"/>
              </a:solidFill>
            </a:endParaRPr>
          </a:p>
          <a:p>
            <a:pPr indent="0" lvl="0" marL="0" rtl="0" algn="l">
              <a:lnSpc>
                <a:spcPct val="115000"/>
              </a:lnSpc>
              <a:spcBef>
                <a:spcPts val="1200"/>
              </a:spcBef>
              <a:spcAft>
                <a:spcPts val="0"/>
              </a:spcAft>
              <a:buClr>
                <a:srgbClr val="303136"/>
              </a:buClr>
              <a:buSzPts val="1200"/>
              <a:buFont typeface="Public Sans"/>
              <a:buNone/>
            </a:pPr>
            <a:r>
              <a:t/>
            </a:r>
            <a:endParaRPr>
              <a:solidFill>
                <a:schemeClr val="dk1"/>
              </a:solidFill>
            </a:endParaRPr>
          </a:p>
        </p:txBody>
      </p:sp>
      <p:sp>
        <p:nvSpPr>
          <p:cNvPr id="1438" name="Google Shape;1438;h75a435913080329c_0_1663:notes"/>
          <p:cNvSpPr txBox="1"/>
          <p:nvPr>
            <p:ph idx="12" type="sldNum"/>
          </p:nvPr>
        </p:nvSpPr>
        <p:spPr>
          <a:xfrm>
            <a:off x="2589742" y="4342607"/>
            <a:ext cx="1981200" cy="229500"/>
          </a:xfrm>
          <a:prstGeom prst="rect">
            <a:avLst/>
          </a:prstGeom>
          <a:noFill/>
          <a:ln>
            <a:noFill/>
          </a:ln>
        </p:spPr>
        <p:txBody>
          <a:bodyPr anchorCtr="0" anchor="b" bIns="27925" lIns="55875" spcFirstLastPara="1" rIns="55875" wrap="square" tIns="27925">
            <a:noAutofit/>
          </a:bodyPr>
          <a:lstStyle/>
          <a:p>
            <a:pPr indent="0" lvl="0" marL="0" rtl="0" algn="r">
              <a:spcBef>
                <a:spcPts val="0"/>
              </a:spcBef>
              <a:spcAft>
                <a:spcPts val="0"/>
              </a:spcAft>
              <a:buNone/>
            </a:pPr>
            <a:fld id="{00000000-1234-1234-1234-123412341234}" type="slidenum">
              <a:rPr lang="en" sz="900"/>
              <a:t>‹#›</a:t>
            </a:fld>
            <a:endParaRPr sz="90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5" name="Shape 1455"/>
        <p:cNvGrpSpPr/>
        <p:nvPr/>
      </p:nvGrpSpPr>
      <p:grpSpPr>
        <a:xfrm>
          <a:off x="0" y="0"/>
          <a:ext cx="0" cy="0"/>
          <a:chOff x="0" y="0"/>
          <a:chExt cx="0" cy="0"/>
        </a:xfrm>
      </p:grpSpPr>
      <p:sp>
        <p:nvSpPr>
          <p:cNvPr id="1456" name="Google Shape;1456;h75a435913080329c_0_16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7" name="Google Shape;1457;h75a435913080329c_0_1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The result is peace of mind. Organizations close critical gaps without ripping and replacing their existing stack, stay within budget, and scale security smoothly as teams grow, change, and onboard or offboard users.</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6" name="Shape 1476"/>
        <p:cNvGrpSpPr/>
        <p:nvPr/>
      </p:nvGrpSpPr>
      <p:grpSpPr>
        <a:xfrm>
          <a:off x="0" y="0"/>
          <a:ext cx="0" cy="0"/>
          <a:chOff x="0" y="0"/>
          <a:chExt cx="0" cy="0"/>
        </a:xfrm>
      </p:grpSpPr>
      <p:sp>
        <p:nvSpPr>
          <p:cNvPr id="1477" name="Google Shape;1477;h75a435913080329c_0_17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8" name="Google Shape;1478;h75a435913080329c_0_17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Public Sans"/>
                <a:ea typeface="Public Sans"/>
                <a:cs typeface="Public Sans"/>
                <a:sym typeface="Public Sans"/>
              </a:rPr>
              <a:t>Zero-Knowledge Architecture</a:t>
            </a:r>
            <a:br>
              <a:rPr b="1"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1Password never knows or stores your Account Password or Secret Key. Without both, vault data cannot be decrypted.</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Public Sans"/>
                <a:ea typeface="Public Sans"/>
                <a:cs typeface="Public Sans"/>
                <a:sym typeface="Public Sans"/>
              </a:rPr>
              <a:t>End-to-End Encryption</a:t>
            </a:r>
            <a:br>
              <a:rPr b="1"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All decryption happens locally on the user’s device. Encrypted data stored on 1Password’s servers cannot be read by 1Password or attackers.</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Public Sans"/>
                <a:ea typeface="Public Sans"/>
                <a:cs typeface="Public Sans"/>
                <a:sym typeface="Public Sans"/>
              </a:rPr>
              <a:t>Two-Key Defense</a:t>
            </a:r>
            <a:br>
              <a:rPr b="1"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Vaults are protected by two independent secrets: the Account Password and the Secret Key. This dramatically increases resistance to brute-force and credential-theft attacks.</a:t>
            </a:r>
            <a:endParaRPr>
              <a:solidFill>
                <a:schemeClr val="dk1"/>
              </a:solidFill>
              <a:latin typeface="Public Sans"/>
              <a:ea typeface="Public Sans"/>
              <a:cs typeface="Public Sans"/>
              <a:sym typeface="Public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Public Sans"/>
                <a:ea typeface="Public Sans"/>
                <a:cs typeface="Public Sans"/>
                <a:sym typeface="Public Sans"/>
              </a:rPr>
              <a:t>Granular Item Security</a:t>
            </a:r>
            <a:br>
              <a:rPr b="1" lang="en">
                <a:solidFill>
                  <a:schemeClr val="dk1"/>
                </a:solidFill>
                <a:latin typeface="Public Sans"/>
                <a:ea typeface="Public Sans"/>
                <a:cs typeface="Public Sans"/>
                <a:sym typeface="Public Sans"/>
              </a:rPr>
            </a:br>
            <a:r>
              <a:rPr lang="en">
                <a:solidFill>
                  <a:schemeClr val="dk1"/>
                </a:solidFill>
                <a:latin typeface="Public Sans"/>
                <a:ea typeface="Public Sans"/>
                <a:cs typeface="Public Sans"/>
                <a:sym typeface="Public Sans"/>
              </a:rPr>
              <a:t> Each vault item is encrypted with its own unique key, limiting blast radius and reducing the impact of any single compromise.</a:t>
            </a:r>
            <a:endParaRPr>
              <a:solidFill>
                <a:schemeClr val="dk1"/>
              </a:solidFill>
              <a:latin typeface="Public Sans"/>
              <a:ea typeface="Public Sans"/>
              <a:cs typeface="Public Sans"/>
              <a:sym typeface="Public Sans"/>
            </a:endParaRPr>
          </a:p>
          <a:p>
            <a:pPr indent="0" lvl="0" marL="0" rtl="0" algn="l">
              <a:spcBef>
                <a:spcPts val="120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h75a435913080329c_0_1712:notes"/>
          <p:cNvSpPr/>
          <p:nvPr>
            <p:ph idx="2" type="sldImg"/>
          </p:nvPr>
        </p:nvSpPr>
        <p:spPr>
          <a:xfrm>
            <a:off x="1143225" y="685778"/>
            <a:ext cx="4572300" cy="3428700"/>
          </a:xfrm>
          <a:custGeom>
            <a:rect b="b" l="l" r="r" t="t"/>
            <a:pathLst>
              <a:path extrusionOk="0" h="120000" w="120000">
                <a:moveTo>
                  <a:pt x="0" y="0"/>
                </a:moveTo>
                <a:lnTo>
                  <a:pt x="120000" y="0"/>
                </a:lnTo>
                <a:lnTo>
                  <a:pt x="120000" y="120000"/>
                </a:lnTo>
                <a:lnTo>
                  <a:pt x="0" y="120000"/>
                </a:lnTo>
                <a:close/>
              </a:path>
            </a:pathLst>
          </a:custGeom>
        </p:spPr>
      </p:sp>
      <p:sp>
        <p:nvSpPr>
          <p:cNvPr id="1489" name="Google Shape;1489;h75a435913080329c_0_1712:notes"/>
          <p:cNvSpPr txBox="1"/>
          <p:nvPr>
            <p:ph idx="1" type="body"/>
          </p:nvPr>
        </p:nvSpPr>
        <p:spPr>
          <a:xfrm>
            <a:off x="685800" y="4343378"/>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Zero-knowledge design:</a:t>
            </a:r>
            <a:endParaRPr/>
          </a:p>
          <a:p>
            <a:pPr indent="-298450" lvl="0" marL="457200" rtl="0" algn="l">
              <a:spcBef>
                <a:spcPts val="0"/>
              </a:spcBef>
              <a:spcAft>
                <a:spcPts val="0"/>
              </a:spcAft>
              <a:buSzPts val="1100"/>
              <a:buChar char="●"/>
            </a:pPr>
            <a:r>
              <a:rPr lang="en"/>
              <a:t>1Password never knows your Master Password.</a:t>
            </a:r>
            <a:endParaRPr/>
          </a:p>
          <a:p>
            <a:pPr indent="-298450" lvl="0" marL="457200" rtl="0" algn="l">
              <a:spcBef>
                <a:spcPts val="0"/>
              </a:spcBef>
              <a:spcAft>
                <a:spcPts val="0"/>
              </a:spcAft>
              <a:buSzPts val="1100"/>
              <a:buChar char="●"/>
            </a:pPr>
            <a:r>
              <a:rPr lang="en"/>
              <a:t>1Password never sees or stores your Secret Key (a 128-bit key unique to your device/account).</a:t>
            </a:r>
            <a:endParaRPr/>
          </a:p>
          <a:p>
            <a:pPr indent="-298450" lvl="0" marL="457200" rtl="0" algn="l">
              <a:spcBef>
                <a:spcPts val="0"/>
              </a:spcBef>
              <a:spcAft>
                <a:spcPts val="0"/>
              </a:spcAft>
              <a:buSzPts val="1100"/>
              <a:buChar char="●"/>
            </a:pPr>
            <a:r>
              <a:rPr lang="en"/>
              <a:t>These two factors are never transmitted together and never stored in a form 1Password can read.</a:t>
            </a:r>
            <a:endParaRPr/>
          </a:p>
          <a:p>
            <a:pPr indent="0" lvl="0" marL="0" rtl="0" algn="l">
              <a:spcBef>
                <a:spcPts val="0"/>
              </a:spcBef>
              <a:spcAft>
                <a:spcPts val="0"/>
              </a:spcAft>
              <a:buNone/>
            </a:pPr>
            <a:r>
              <a:rPr lang="en"/>
              <a:t>Even if an attacker breached 1Password’s servers, they would get:</a:t>
            </a:r>
            <a:endParaRPr/>
          </a:p>
          <a:p>
            <a:pPr indent="-298450" lvl="0" marL="457200" rtl="0" algn="l">
              <a:spcBef>
                <a:spcPts val="0"/>
              </a:spcBef>
              <a:spcAft>
                <a:spcPts val="0"/>
              </a:spcAft>
              <a:buSzPts val="1100"/>
              <a:buChar char="●"/>
            </a:pPr>
            <a:r>
              <a:rPr lang="en"/>
              <a:t>Strongly encrypted vault data</a:t>
            </a:r>
            <a:endParaRPr/>
          </a:p>
          <a:p>
            <a:pPr indent="-298450" lvl="0" marL="457200" rtl="0" algn="l">
              <a:spcBef>
                <a:spcPts val="0"/>
              </a:spcBef>
              <a:spcAft>
                <a:spcPts val="0"/>
              </a:spcAft>
              <a:buSzPts val="1100"/>
              <a:buChar char="●"/>
            </a:pPr>
            <a:r>
              <a:rPr lang="en"/>
              <a:t>No way to decrypt it</a:t>
            </a:r>
            <a:endParaRPr/>
          </a:p>
          <a:p>
            <a:pPr indent="-298450" lvl="0" marL="457200" rtl="0" algn="l">
              <a:spcBef>
                <a:spcPts val="0"/>
              </a:spcBef>
              <a:spcAft>
                <a:spcPts val="0"/>
              </a:spcAft>
              <a:buSzPts val="1100"/>
              <a:buChar char="●"/>
            </a:pPr>
            <a:r>
              <a:rPr lang="en"/>
              <a:t>Because only you hold the decryption keys.</a:t>
            </a:r>
            <a:endParaRPr/>
          </a:p>
          <a:p>
            <a:pPr indent="-298450" lvl="0" marL="457200" rtl="0" algn="l">
              <a:spcBef>
                <a:spcPts val="0"/>
              </a:spcBef>
              <a:spcAft>
                <a:spcPts val="0"/>
              </a:spcAft>
              <a:buSzPts val="1100"/>
              <a:buChar char="●"/>
            </a:pPr>
            <a:r>
              <a:rPr lang="en"/>
              <a:t>AES-256-bit encryption</a:t>
            </a:r>
            <a:endParaRPr/>
          </a:p>
          <a:p>
            <a:pPr indent="-298450" lvl="0" marL="457200" rtl="0" algn="l">
              <a:spcBef>
                <a:spcPts val="0"/>
              </a:spcBef>
              <a:spcAft>
                <a:spcPts val="0"/>
              </a:spcAft>
              <a:buSzPts val="1100"/>
              <a:buChar char="●"/>
            </a:pPr>
            <a:r>
              <a:rPr lang="en"/>
              <a:t>PBKDF2-HMAC-SHA-256 (with high iteration counts)</a:t>
            </a:r>
            <a:endParaRPr/>
          </a:p>
          <a:p>
            <a:pPr indent="-298450" lvl="0" marL="457200" rtl="0" algn="l">
              <a:spcBef>
                <a:spcPts val="0"/>
              </a:spcBef>
              <a:spcAft>
                <a:spcPts val="0"/>
              </a:spcAft>
              <a:buSzPts val="1100"/>
              <a:buChar char="●"/>
            </a:pPr>
            <a:r>
              <a:rPr lang="en"/>
              <a:t>SRP (Secure Remote Password protocol) for authentication without sending your password</a:t>
            </a:r>
            <a:endParaRPr/>
          </a:p>
          <a:p>
            <a:pPr indent="-298450" lvl="0" marL="457200" rtl="0" algn="l">
              <a:spcBef>
                <a:spcPts val="0"/>
              </a:spcBef>
              <a:spcAft>
                <a:spcPts val="0"/>
              </a:spcAft>
              <a:buSzPts val="1100"/>
              <a:buChar char="●"/>
            </a:pPr>
            <a:r>
              <a:rPr lang="en"/>
              <a:t>Locally-derived keys using HKDF</a:t>
            </a:r>
            <a:endParaRPr/>
          </a:p>
          <a:p>
            <a:pPr indent="0" lvl="0" marL="0" rtl="0" algn="l">
              <a:spcBef>
                <a:spcPts val="0"/>
              </a:spcBef>
              <a:spcAft>
                <a:spcPts val="0"/>
              </a:spcAft>
              <a:buNone/>
            </a:pPr>
            <a:r>
              <a:rPr lang="en"/>
              <a:t>These are all vetted by independent cryptographers and undergo continuous third-party audits.</a:t>
            </a:r>
            <a:endParaRPr/>
          </a:p>
          <a:p>
            <a:pPr indent="0" lvl="0" marL="0" rtl="0" algn="l">
              <a:spcBef>
                <a:spcPts val="0"/>
              </a:spcBef>
              <a:spcAft>
                <a:spcPts val="0"/>
              </a:spcAft>
              <a:buNone/>
            </a:pPr>
            <a:r>
              <a:rPr lang="en"/>
              <a:t>1Password assumes attackers can compromise everything except your Master Password and Secret Key thus we design encryption so that even catastrophic server or network breaches don’t expose your vault.</a:t>
            </a:r>
            <a:endParaRPr/>
          </a:p>
          <a:p>
            <a:pPr indent="0" lvl="0" marL="0" rtl="0" algn="l">
              <a:spcBef>
                <a:spcPts val="0"/>
              </a:spcBef>
              <a:spcAft>
                <a:spcPts val="0"/>
              </a:spcAft>
              <a:buNone/>
            </a:pPr>
            <a:r>
              <a:rPr lang="en"/>
              <a:t>From an attacker’s point of view:</a:t>
            </a:r>
            <a:endParaRPr/>
          </a:p>
          <a:p>
            <a:pPr indent="-298450" lvl="0" marL="457200" rtl="0" algn="l">
              <a:spcBef>
                <a:spcPts val="0"/>
              </a:spcBef>
              <a:spcAft>
                <a:spcPts val="0"/>
              </a:spcAft>
              <a:buSzPts val="1100"/>
              <a:buChar char="●"/>
            </a:pPr>
            <a:r>
              <a:rPr lang="en"/>
              <a:t>Steal the encrypted vault data</a:t>
            </a:r>
            <a:endParaRPr/>
          </a:p>
          <a:p>
            <a:pPr indent="-298450" lvl="0" marL="457200" rtl="0" algn="l">
              <a:spcBef>
                <a:spcPts val="0"/>
              </a:spcBef>
              <a:spcAft>
                <a:spcPts val="0"/>
              </a:spcAft>
              <a:buSzPts val="1100"/>
              <a:buChar char="●"/>
            </a:pPr>
            <a:r>
              <a:rPr lang="en"/>
              <a:t>Know all salts, algorithms, and parameters</a:t>
            </a:r>
            <a:endParaRPr/>
          </a:p>
          <a:p>
            <a:pPr indent="-298450" lvl="0" marL="457200" rtl="0" algn="l">
              <a:spcBef>
                <a:spcPts val="0"/>
              </a:spcBef>
              <a:spcAft>
                <a:spcPts val="0"/>
              </a:spcAft>
              <a:buSzPts val="1100"/>
              <a:buChar char="●"/>
            </a:pPr>
            <a:r>
              <a:rPr lang="en"/>
              <a:t>Have the full 1Password source code</a:t>
            </a:r>
            <a:endParaRPr/>
          </a:p>
          <a:p>
            <a:pPr indent="0" lvl="0" marL="0" rtl="0" algn="l">
              <a:spcBef>
                <a:spcPts val="0"/>
              </a:spcBef>
              <a:spcAft>
                <a:spcPts val="0"/>
              </a:spcAft>
              <a:buNone/>
            </a:pPr>
            <a:r>
              <a:rPr lang="en"/>
              <a:t>They still need:</a:t>
            </a:r>
            <a:endParaRPr/>
          </a:p>
          <a:p>
            <a:pPr indent="-298450" lvl="0" marL="457200" rtl="0" algn="l">
              <a:spcBef>
                <a:spcPts val="0"/>
              </a:spcBef>
              <a:spcAft>
                <a:spcPts val="0"/>
              </a:spcAft>
              <a:buSzPts val="1100"/>
              <a:buChar char="●"/>
            </a:pPr>
            <a:r>
              <a:rPr lang="en"/>
              <a:t>Correct Master Password (MP)</a:t>
            </a:r>
            <a:endParaRPr/>
          </a:p>
          <a:p>
            <a:pPr indent="-298450" lvl="0" marL="457200" rtl="0" algn="l">
              <a:spcBef>
                <a:spcPts val="0"/>
              </a:spcBef>
              <a:spcAft>
                <a:spcPts val="0"/>
              </a:spcAft>
              <a:buSzPts val="1100"/>
              <a:buChar char="●"/>
            </a:pPr>
            <a:r>
              <a:rPr lang="en"/>
              <a:t>Correct Secret Key (SK)</a:t>
            </a:r>
            <a:endParaRPr/>
          </a:p>
          <a:p>
            <a:pPr indent="0" lvl="0" marL="0" rtl="0" algn="l">
              <a:spcBef>
                <a:spcPts val="0"/>
              </a:spcBef>
              <a:spcAft>
                <a:spcPts val="0"/>
              </a:spcAft>
              <a:buNone/>
            </a:pPr>
            <a:r>
              <a:rPr lang="en"/>
              <a:t>Without both, they cannot derive the correct MasterUnlockKey, so they cannot unwrap the VaultKey, so they never get to the item keys or contents.</a:t>
            </a:r>
            <a:endParaRPr/>
          </a:p>
          <a:p>
            <a:pPr indent="0" lvl="0" marL="0" rtl="0" algn="l">
              <a:spcBef>
                <a:spcPts val="0"/>
              </a:spcBef>
              <a:spcAft>
                <a:spcPts val="0"/>
              </a:spcAft>
              <a:buNone/>
            </a:pPr>
            <a:r>
              <a:rPr lang="en"/>
              <a:t>The Secret Key adds 128 bits of entropy on top of your Master Password, which makes brute forcing essentially impossible in practice.</a:t>
            </a: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h75a435913080329c_0_17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5" name="Google Shape;1495;h75a435913080329c_0_1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1Password integrates with over </a:t>
            </a:r>
            <a:r>
              <a:rPr b="1" lang="en">
                <a:solidFill>
                  <a:schemeClr val="dk1"/>
                </a:solidFill>
              </a:rPr>
              <a:t>350 cybersecurity and IT tools</a:t>
            </a:r>
            <a:r>
              <a:rPr lang="en">
                <a:solidFill>
                  <a:schemeClr val="dk1"/>
                </a:solidFill>
              </a:rPr>
              <a:t>, from Okta to CrowdStrike to Trelica.</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We’re not another silo. We’re an enabler that brings your identity, devices, and AI systems together.</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3" name="Shape 1543"/>
        <p:cNvGrpSpPr/>
        <p:nvPr/>
      </p:nvGrpSpPr>
      <p:grpSpPr>
        <a:xfrm>
          <a:off x="0" y="0"/>
          <a:ext cx="0" cy="0"/>
          <a:chOff x="0" y="0"/>
          <a:chExt cx="0" cy="0"/>
        </a:xfrm>
      </p:grpSpPr>
      <p:sp>
        <p:nvSpPr>
          <p:cNvPr id="1544" name="Google Shape;1544;h75a435913080329c_0_17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5" name="Google Shape;1545;h75a435913080329c_0_17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image" Target="../media/image1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1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1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9.png"/><Relationship Id="rId4" Type="http://schemas.openxmlformats.org/officeDocument/2006/relationships/image" Target="../media/image18.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2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3.png"/><Relationship Id="rId3"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 Id="rId3" Type="http://schemas.openxmlformats.org/officeDocument/2006/relationships/image" Target="../media/image1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 Id="rId3" Type="http://schemas.openxmlformats.org/officeDocument/2006/relationships/image" Target="../media/image18.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 Id="rId3" Type="http://schemas.openxmlformats.org/officeDocument/2006/relationships/image" Target="../media/image18.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 Id="rId3" Type="http://schemas.openxmlformats.org/officeDocument/2006/relationships/image" Target="../media/image15.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 Id="rId3" Type="http://schemas.openxmlformats.org/officeDocument/2006/relationships/image" Target="../media/image15.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 Id="rId3" Type="http://schemas.openxmlformats.org/officeDocument/2006/relationships/image" Target="../media/image15.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 Id="rId3" Type="http://schemas.openxmlformats.org/officeDocument/2006/relationships/image" Target="../media/image15.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4.jp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4.png"/><Relationship Id="rId3" Type="http://schemas.openxmlformats.org/officeDocument/2006/relationships/image" Target="../media/image13.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 Id="rId3" Type="http://schemas.openxmlformats.org/officeDocument/2006/relationships/image" Target="../media/image3.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 Id="rId3" Type="http://schemas.openxmlformats.org/officeDocument/2006/relationships/image" Target="../media/image3.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 Id="rId3" Type="http://schemas.openxmlformats.org/officeDocument/2006/relationships/image" Target="../media/image19.png"/><Relationship Id="rId4" Type="http://schemas.openxmlformats.org/officeDocument/2006/relationships/image" Target="../media/image18.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 Id="rId3" Type="http://schemas.openxmlformats.org/officeDocument/2006/relationships/image" Target="../media/image23.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5.png"/><Relationship Id="rId3" Type="http://schemas.openxmlformats.org/officeDocument/2006/relationships/image" Target="../media/image3.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3.png"/><Relationship Id="rId3" Type="http://schemas.openxmlformats.org/officeDocument/2006/relationships/image" Target="../media/image3.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4.png"/><Relationship Id="rId3" Type="http://schemas.openxmlformats.org/officeDocument/2006/relationships/image" Target="../media/image15.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4.png"/><Relationship Id="rId3" Type="http://schemas.openxmlformats.org/officeDocument/2006/relationships/image" Target="../media/image18.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6.png"/><Relationship Id="rId3" Type="http://schemas.openxmlformats.org/officeDocument/2006/relationships/image" Target="../media/image1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8.png"/><Relationship Id="rId3" Type="http://schemas.openxmlformats.org/officeDocument/2006/relationships/image" Target="../media/image15.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2.png"/><Relationship Id="rId3" Type="http://schemas.openxmlformats.org/officeDocument/2006/relationships/image" Target="../media/image15.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0.png"/><Relationship Id="rId3" Type="http://schemas.openxmlformats.org/officeDocument/2006/relationships/image" Target="../media/image15.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 Id="rId3" Type="http://schemas.openxmlformats.org/officeDocument/2006/relationships/image" Target="../media/image3.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6.png"/><Relationship Id="rId3" Type="http://schemas.openxmlformats.org/officeDocument/2006/relationships/image" Target="../media/image3.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 Id="rId3" Type="http://schemas.openxmlformats.org/officeDocument/2006/relationships/image" Target="../media/image19.png"/><Relationship Id="rId4" Type="http://schemas.openxmlformats.org/officeDocument/2006/relationships/image" Target="../media/image18.png"/></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 Id="rId3" Type="http://schemas.openxmlformats.org/officeDocument/2006/relationships/image" Target="../media/image23.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5.png"/><Relationship Id="rId3" Type="http://schemas.openxmlformats.org/officeDocument/2006/relationships/image" Target="../media/image3.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3.png"/><Relationship Id="rId3" Type="http://schemas.openxmlformats.org/officeDocument/2006/relationships/image" Target="../media/image3.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4.png"/><Relationship Id="rId3" Type="http://schemas.openxmlformats.org/officeDocument/2006/relationships/image" Target="../media/image15.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4.png"/><Relationship Id="rId3" Type="http://schemas.openxmlformats.org/officeDocument/2006/relationships/image" Target="../media/image18.png"/></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6.png"/><Relationship Id="rId3" Type="http://schemas.openxmlformats.org/officeDocument/2006/relationships/image" Target="../media/image15.pn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8.png"/><Relationship Id="rId3" Type="http://schemas.openxmlformats.org/officeDocument/2006/relationships/image" Target="../media/image15.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2.png"/><Relationship Id="rId3" Type="http://schemas.openxmlformats.org/officeDocument/2006/relationships/image" Target="../media/image15.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0.png"/><Relationship Id="rId3" Type="http://schemas.openxmlformats.org/officeDocument/2006/relationships/image" Target="../media/image15.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 Id="rId3" Type="http://schemas.openxmlformats.org/officeDocument/2006/relationships/image" Target="../media/image3.png"/></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 Id="rId3" Type="http://schemas.openxmlformats.org/officeDocument/2006/relationships/image" Target="../media/image11.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image" Target="../media/image11.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1.png"/><Relationship Id="rId3" Type="http://schemas.openxmlformats.org/officeDocument/2006/relationships/image" Target="../media/image5.pn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7.png"/><Relationship Id="rId3" Type="http://schemas.openxmlformats.org/officeDocument/2006/relationships/image" Target="../media/image3.png"/></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40.jpg"/><Relationship Id="rId3" Type="http://schemas.openxmlformats.org/officeDocument/2006/relationships/image" Target="../media/image8.pn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2.png"/><Relationship Id="rId3" Type="http://schemas.openxmlformats.org/officeDocument/2006/relationships/image" Target="../media/image3.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3.png"/></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8.png"/><Relationship Id="rId3" Type="http://schemas.openxmlformats.org/officeDocument/2006/relationships/image" Target="../media/image8.pn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5.png"/></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0.png"/><Relationship Id="rId3" Type="http://schemas.openxmlformats.org/officeDocument/2006/relationships/image" Target="../media/image116.png"/><Relationship Id="rId4" Type="http://schemas.openxmlformats.org/officeDocument/2006/relationships/image" Target="../media/image134.png"/><Relationship Id="rId5" Type="http://schemas.openxmlformats.org/officeDocument/2006/relationships/image" Target="../media/image149.pn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49.png"/></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63.png"/><Relationship Id="rId3" Type="http://schemas.openxmlformats.org/officeDocument/2006/relationships/image" Target="../media/image149.pn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8.png"/></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5.png"/></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5.png"/></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6.png"/></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3.png"/></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3.png"/></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3.png"/></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44.jpg"/><Relationship Id="rId3" Type="http://schemas.openxmlformats.org/officeDocument/2006/relationships/image" Target="../media/image3.png"/></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4.jpg"/></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2.png"/><Relationship Id="rId3" Type="http://schemas.openxmlformats.org/officeDocument/2006/relationships/image" Target="../media/image3.png"/></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3 1">
  <p:cSld name="TITLE_1_3_1">
    <p:bg>
      <p:bgPr>
        <a:solidFill>
          <a:schemeClr val="dk2"/>
        </a:solidFill>
      </p:bgPr>
    </p:bg>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mt="31000"/>
          </a:blip>
          <a:stretch>
            <a:fillRect/>
          </a:stretch>
        </p:blipFill>
        <p:spPr>
          <a:xfrm>
            <a:off x="7928" y="0"/>
            <a:ext cx="9136072" cy="514350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 name="Shape 11"/>
        <p:cNvGrpSpPr/>
        <p:nvPr/>
      </p:nvGrpSpPr>
      <p:grpSpPr>
        <a:xfrm>
          <a:off x="0" y="0"/>
          <a:ext cx="0" cy="0"/>
          <a:chOff x="0" y="0"/>
          <a:chExt cx="0" cy="0"/>
        </a:xfrm>
      </p:grpSpPr>
      <p:sp>
        <p:nvSpPr>
          <p:cNvPr id="12" name="Google Shape;12;p3"/>
          <p:cNvSpPr/>
          <p:nvPr/>
        </p:nvSpPr>
        <p:spPr>
          <a:xfrm>
            <a:off x="-24450" y="-48900"/>
            <a:ext cx="9229500" cy="1137900"/>
          </a:xfrm>
          <a:prstGeom prst="rect">
            <a:avLst/>
          </a:prstGeom>
          <a:solidFill>
            <a:schemeClr val="lt1"/>
          </a:solidFill>
          <a:ln>
            <a:noFill/>
          </a:ln>
          <a:effectLst>
            <a:outerShdw blurRad="271463" rotWithShape="0" algn="bl" dir="5400000" dist="114300">
              <a:srgbClr val="000000">
                <a:alpha val="12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3"/>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Font typeface="Public Sans ExtraBold"/>
              <a:buNone/>
              <a:defRPr>
                <a:latin typeface="Public Sans ExtraBold"/>
                <a:ea typeface="Public Sans ExtraBold"/>
                <a:cs typeface="Public Sans ExtraBold"/>
                <a:sym typeface="Public Sans ExtraBold"/>
              </a:defRPr>
            </a:lvl1pPr>
            <a:lvl2pPr lvl="1">
              <a:spcBef>
                <a:spcPts val="0"/>
              </a:spcBef>
              <a:spcAft>
                <a:spcPts val="0"/>
              </a:spcAft>
              <a:buSzPts val="2800"/>
              <a:buFont typeface="Public Sans"/>
              <a:buNone/>
              <a:defRPr>
                <a:latin typeface="Public Sans"/>
                <a:ea typeface="Public Sans"/>
                <a:cs typeface="Public Sans"/>
                <a:sym typeface="Public Sans"/>
              </a:defRPr>
            </a:lvl2pPr>
            <a:lvl3pPr lvl="2">
              <a:spcBef>
                <a:spcPts val="0"/>
              </a:spcBef>
              <a:spcAft>
                <a:spcPts val="0"/>
              </a:spcAft>
              <a:buSzPts val="2800"/>
              <a:buFont typeface="Public Sans"/>
              <a:buNone/>
              <a:defRPr>
                <a:latin typeface="Public Sans"/>
                <a:ea typeface="Public Sans"/>
                <a:cs typeface="Public Sans"/>
                <a:sym typeface="Public Sans"/>
              </a:defRPr>
            </a:lvl3pPr>
            <a:lvl4pPr lvl="3">
              <a:spcBef>
                <a:spcPts val="0"/>
              </a:spcBef>
              <a:spcAft>
                <a:spcPts val="0"/>
              </a:spcAft>
              <a:buSzPts val="2800"/>
              <a:buFont typeface="Public Sans"/>
              <a:buNone/>
              <a:defRPr>
                <a:latin typeface="Public Sans"/>
                <a:ea typeface="Public Sans"/>
                <a:cs typeface="Public Sans"/>
                <a:sym typeface="Public Sans"/>
              </a:defRPr>
            </a:lvl4pPr>
            <a:lvl5pPr lvl="4">
              <a:spcBef>
                <a:spcPts val="0"/>
              </a:spcBef>
              <a:spcAft>
                <a:spcPts val="0"/>
              </a:spcAft>
              <a:buSzPts val="2800"/>
              <a:buFont typeface="Public Sans"/>
              <a:buNone/>
              <a:defRPr>
                <a:latin typeface="Public Sans"/>
                <a:ea typeface="Public Sans"/>
                <a:cs typeface="Public Sans"/>
                <a:sym typeface="Public Sans"/>
              </a:defRPr>
            </a:lvl5pPr>
            <a:lvl6pPr lvl="5">
              <a:spcBef>
                <a:spcPts val="0"/>
              </a:spcBef>
              <a:spcAft>
                <a:spcPts val="0"/>
              </a:spcAft>
              <a:buSzPts val="2800"/>
              <a:buFont typeface="Public Sans"/>
              <a:buNone/>
              <a:defRPr>
                <a:latin typeface="Public Sans"/>
                <a:ea typeface="Public Sans"/>
                <a:cs typeface="Public Sans"/>
                <a:sym typeface="Public Sans"/>
              </a:defRPr>
            </a:lvl6pPr>
            <a:lvl7pPr lvl="6">
              <a:spcBef>
                <a:spcPts val="0"/>
              </a:spcBef>
              <a:spcAft>
                <a:spcPts val="0"/>
              </a:spcAft>
              <a:buSzPts val="2800"/>
              <a:buFont typeface="Public Sans"/>
              <a:buNone/>
              <a:defRPr>
                <a:latin typeface="Public Sans"/>
                <a:ea typeface="Public Sans"/>
                <a:cs typeface="Public Sans"/>
                <a:sym typeface="Public Sans"/>
              </a:defRPr>
            </a:lvl7pPr>
            <a:lvl8pPr lvl="7">
              <a:spcBef>
                <a:spcPts val="0"/>
              </a:spcBef>
              <a:spcAft>
                <a:spcPts val="0"/>
              </a:spcAft>
              <a:buSzPts val="2800"/>
              <a:buFont typeface="Public Sans"/>
              <a:buNone/>
              <a:defRPr>
                <a:latin typeface="Public Sans"/>
                <a:ea typeface="Public Sans"/>
                <a:cs typeface="Public Sans"/>
                <a:sym typeface="Public Sans"/>
              </a:defRPr>
            </a:lvl8pPr>
            <a:lvl9pPr lvl="8">
              <a:spcBef>
                <a:spcPts val="0"/>
              </a:spcBef>
              <a:spcAft>
                <a:spcPts val="0"/>
              </a:spcAft>
              <a:buSzPts val="2800"/>
              <a:buFont typeface="Public Sans"/>
              <a:buNone/>
              <a:defRPr>
                <a:latin typeface="Public Sans"/>
                <a:ea typeface="Public Sans"/>
                <a:cs typeface="Public Sans"/>
                <a:sym typeface="Public Sans"/>
              </a:defRPr>
            </a:lvl9pPr>
          </a:lstStyle>
          <a:p/>
        </p:txBody>
      </p:sp>
      <p:sp>
        <p:nvSpPr>
          <p:cNvPr id="14" name="Google Shape;14;p3"/>
          <p:cNvSpPr txBox="1"/>
          <p:nvPr>
            <p:ph idx="1" type="body"/>
          </p:nvPr>
        </p:nvSpPr>
        <p:spPr>
          <a:xfrm>
            <a:off x="311700" y="1335850"/>
            <a:ext cx="8520600" cy="2785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1pPr>
            <a:lvl2pPr indent="-304800" lvl="1" marL="9144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2pPr>
            <a:lvl3pPr indent="-304800" lvl="2" marL="13716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3pPr>
            <a:lvl4pPr indent="-304800" lvl="3" marL="18288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4pPr>
            <a:lvl5pPr indent="-304800" lvl="4" marL="22860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5pPr>
            <a:lvl6pPr indent="-304800" lvl="5" marL="27432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6pPr>
            <a:lvl7pPr indent="-304800" lvl="6" marL="32004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7pPr>
            <a:lvl8pPr indent="-304800" lvl="7" marL="36576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8pPr>
            <a:lvl9pPr indent="-304800" lvl="8" marL="41148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9pPr>
          </a:lstStyle>
          <a:p/>
        </p:txBody>
      </p:sp>
      <p:pic>
        <p:nvPicPr>
          <p:cNvPr id="15" name="Google Shape;15;p3"/>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16" name="Google Shape;16;p3"/>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mple Header" type="blank">
  <p:cSld name="BLANK">
    <p:spTree>
      <p:nvGrpSpPr>
        <p:cNvPr id="17" name="Shape 17"/>
        <p:cNvGrpSpPr/>
        <p:nvPr/>
      </p:nvGrpSpPr>
      <p:grpSpPr>
        <a:xfrm>
          <a:off x="0" y="0"/>
          <a:ext cx="0" cy="0"/>
          <a:chOff x="0" y="0"/>
          <a:chExt cx="0" cy="0"/>
        </a:xfrm>
      </p:grpSpPr>
      <p:sp>
        <p:nvSpPr>
          <p:cNvPr id="18" name="Google Shape;18;p4"/>
          <p:cNvSpPr/>
          <p:nvPr/>
        </p:nvSpPr>
        <p:spPr>
          <a:xfrm>
            <a:off x="-53925" y="-48900"/>
            <a:ext cx="9258900" cy="1137900"/>
          </a:xfrm>
          <a:prstGeom prst="rect">
            <a:avLst/>
          </a:prstGeom>
          <a:solidFill>
            <a:schemeClr val="lt1"/>
          </a:solidFill>
          <a:ln>
            <a:noFill/>
          </a:ln>
          <a:effectLst>
            <a:outerShdw blurRad="442913" rotWithShape="0" algn="bl">
              <a:srgbClr val="000000">
                <a:alpha val="12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4"/>
          <p:cNvSpPr txBox="1"/>
          <p:nvPr>
            <p:ph type="ctrTitle"/>
          </p:nvPr>
        </p:nvSpPr>
        <p:spPr>
          <a:xfrm>
            <a:off x="311700" y="116150"/>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Font typeface="Public Sans ExtraBold"/>
              <a:buNone/>
              <a:defRPr sz="3500">
                <a:latin typeface="Public Sans ExtraBold"/>
                <a:ea typeface="Public Sans ExtraBold"/>
                <a:cs typeface="Public Sans ExtraBold"/>
                <a:sym typeface="Public Sans ExtraBold"/>
              </a:defRPr>
            </a:lvl1pPr>
            <a:lvl2pPr lvl="1" algn="ctr">
              <a:spcBef>
                <a:spcPts val="0"/>
              </a:spcBef>
              <a:spcAft>
                <a:spcPts val="0"/>
              </a:spcAft>
              <a:buSzPts val="5200"/>
              <a:buFont typeface="Public Sans"/>
              <a:buNone/>
              <a:defRPr sz="5200">
                <a:latin typeface="Public Sans"/>
                <a:ea typeface="Public Sans"/>
                <a:cs typeface="Public Sans"/>
                <a:sym typeface="Public Sans"/>
              </a:defRPr>
            </a:lvl2pPr>
            <a:lvl3pPr lvl="2" algn="ctr">
              <a:spcBef>
                <a:spcPts val="0"/>
              </a:spcBef>
              <a:spcAft>
                <a:spcPts val="0"/>
              </a:spcAft>
              <a:buSzPts val="5200"/>
              <a:buFont typeface="Public Sans"/>
              <a:buNone/>
              <a:defRPr sz="5200">
                <a:latin typeface="Public Sans"/>
                <a:ea typeface="Public Sans"/>
                <a:cs typeface="Public Sans"/>
                <a:sym typeface="Public Sans"/>
              </a:defRPr>
            </a:lvl3pPr>
            <a:lvl4pPr lvl="3" algn="ctr">
              <a:spcBef>
                <a:spcPts val="0"/>
              </a:spcBef>
              <a:spcAft>
                <a:spcPts val="0"/>
              </a:spcAft>
              <a:buSzPts val="5200"/>
              <a:buFont typeface="Public Sans"/>
              <a:buNone/>
              <a:defRPr sz="5200">
                <a:latin typeface="Public Sans"/>
                <a:ea typeface="Public Sans"/>
                <a:cs typeface="Public Sans"/>
                <a:sym typeface="Public Sans"/>
              </a:defRPr>
            </a:lvl4pPr>
            <a:lvl5pPr lvl="4" algn="ctr">
              <a:spcBef>
                <a:spcPts val="0"/>
              </a:spcBef>
              <a:spcAft>
                <a:spcPts val="0"/>
              </a:spcAft>
              <a:buSzPts val="5200"/>
              <a:buFont typeface="Public Sans"/>
              <a:buNone/>
              <a:defRPr sz="5200">
                <a:latin typeface="Public Sans"/>
                <a:ea typeface="Public Sans"/>
                <a:cs typeface="Public Sans"/>
                <a:sym typeface="Public Sans"/>
              </a:defRPr>
            </a:lvl5pPr>
            <a:lvl6pPr lvl="5" algn="ctr">
              <a:spcBef>
                <a:spcPts val="0"/>
              </a:spcBef>
              <a:spcAft>
                <a:spcPts val="0"/>
              </a:spcAft>
              <a:buSzPts val="5200"/>
              <a:buFont typeface="Public Sans"/>
              <a:buNone/>
              <a:defRPr sz="5200">
                <a:latin typeface="Public Sans"/>
                <a:ea typeface="Public Sans"/>
                <a:cs typeface="Public Sans"/>
                <a:sym typeface="Public Sans"/>
              </a:defRPr>
            </a:lvl6pPr>
            <a:lvl7pPr lvl="6" algn="ctr">
              <a:spcBef>
                <a:spcPts val="0"/>
              </a:spcBef>
              <a:spcAft>
                <a:spcPts val="0"/>
              </a:spcAft>
              <a:buSzPts val="5200"/>
              <a:buFont typeface="Public Sans"/>
              <a:buNone/>
              <a:defRPr sz="5200">
                <a:latin typeface="Public Sans"/>
                <a:ea typeface="Public Sans"/>
                <a:cs typeface="Public Sans"/>
                <a:sym typeface="Public Sans"/>
              </a:defRPr>
            </a:lvl7pPr>
            <a:lvl8pPr lvl="7" algn="ctr">
              <a:spcBef>
                <a:spcPts val="0"/>
              </a:spcBef>
              <a:spcAft>
                <a:spcPts val="0"/>
              </a:spcAft>
              <a:buSzPts val="5200"/>
              <a:buFont typeface="Public Sans"/>
              <a:buNone/>
              <a:defRPr sz="5200">
                <a:latin typeface="Public Sans"/>
                <a:ea typeface="Public Sans"/>
                <a:cs typeface="Public Sans"/>
                <a:sym typeface="Public Sans"/>
              </a:defRPr>
            </a:lvl8pPr>
            <a:lvl9pPr lvl="8" algn="ctr">
              <a:spcBef>
                <a:spcPts val="0"/>
              </a:spcBef>
              <a:spcAft>
                <a:spcPts val="0"/>
              </a:spcAft>
              <a:buSzPts val="5200"/>
              <a:buFont typeface="Public Sans"/>
              <a:buNone/>
              <a:defRPr sz="5200">
                <a:latin typeface="Public Sans"/>
                <a:ea typeface="Public Sans"/>
                <a:cs typeface="Public Sans"/>
                <a:sym typeface="Public Sans"/>
              </a:defRPr>
            </a:lvl9pPr>
          </a:lstStyle>
          <a:p/>
        </p:txBody>
      </p:sp>
      <p:sp>
        <p:nvSpPr>
          <p:cNvPr id="20" name="Google Shape;20;p4"/>
          <p:cNvSpPr txBox="1"/>
          <p:nvPr>
            <p:ph idx="1" type="subTitle"/>
          </p:nvPr>
        </p:nvSpPr>
        <p:spPr>
          <a:xfrm>
            <a:off x="311700" y="2175450"/>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1200"/>
              <a:buFont typeface="Public Sans Light"/>
              <a:buNone/>
              <a:defRPr sz="1200">
                <a:solidFill>
                  <a:schemeClr val="dk1"/>
                </a:solidFill>
                <a:latin typeface="Public Sans Light"/>
                <a:ea typeface="Public Sans Light"/>
                <a:cs typeface="Public Sans Light"/>
                <a:sym typeface="Public Sans Light"/>
              </a:defRPr>
            </a:lvl1pPr>
            <a:lvl2pPr lvl="1"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2pPr>
            <a:lvl3pPr lvl="2"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3pPr>
            <a:lvl4pPr lvl="3"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4pPr>
            <a:lvl5pPr lvl="4"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5pPr>
            <a:lvl6pPr lvl="5"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6pPr>
            <a:lvl7pPr lvl="6"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7pPr>
            <a:lvl8pPr lvl="7"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8pPr>
            <a:lvl9pPr lvl="8"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9pPr>
          </a:lstStyle>
          <a:p/>
        </p:txBody>
      </p:sp>
      <p:pic>
        <p:nvPicPr>
          <p:cNvPr id="21" name="Google Shape;21;p4"/>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22" name="Google Shape;22;p4"/>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rop Shadow Background 1">
  <p:cSld name="CUSTOM">
    <p:spTree>
      <p:nvGrpSpPr>
        <p:cNvPr id="23" name="Shape 23"/>
        <p:cNvGrpSpPr/>
        <p:nvPr/>
      </p:nvGrpSpPr>
      <p:grpSpPr>
        <a:xfrm>
          <a:off x="0" y="0"/>
          <a:ext cx="0" cy="0"/>
          <a:chOff x="0" y="0"/>
          <a:chExt cx="0" cy="0"/>
        </a:xfrm>
      </p:grpSpPr>
      <p:pic>
        <p:nvPicPr>
          <p:cNvPr id="24" name="Google Shape;24;p5"/>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25" name="Google Shape;25;p5"/>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26" name="Google Shape;26;p5"/>
          <p:cNvSpPr/>
          <p:nvPr/>
        </p:nvSpPr>
        <p:spPr>
          <a:xfrm>
            <a:off x="-89000" y="-62300"/>
            <a:ext cx="4209000" cy="5283600"/>
          </a:xfrm>
          <a:prstGeom prst="rect">
            <a:avLst/>
          </a:prstGeom>
          <a:solidFill>
            <a:srgbClr val="FFFFFF"/>
          </a:solidFill>
          <a:ln>
            <a:noFill/>
          </a:ln>
          <a:effectLst>
            <a:outerShdw blurRad="342900" rotWithShape="0" algn="bl">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rop Shadow Background 2">
  <p:cSld name="CUSTOM_1">
    <p:spTree>
      <p:nvGrpSpPr>
        <p:cNvPr id="27" name="Shape 27"/>
        <p:cNvGrpSpPr/>
        <p:nvPr/>
      </p:nvGrpSpPr>
      <p:grpSpPr>
        <a:xfrm>
          <a:off x="0" y="0"/>
          <a:ext cx="0" cy="0"/>
          <a:chOff x="0" y="0"/>
          <a:chExt cx="0" cy="0"/>
        </a:xfrm>
      </p:grpSpPr>
      <p:pic>
        <p:nvPicPr>
          <p:cNvPr id="28" name="Google Shape;28;p6"/>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29" name="Google Shape;29;p6"/>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30" name="Google Shape;30;p6"/>
          <p:cNvSpPr/>
          <p:nvPr/>
        </p:nvSpPr>
        <p:spPr>
          <a:xfrm>
            <a:off x="-89000" y="-62300"/>
            <a:ext cx="3281700" cy="5283600"/>
          </a:xfrm>
          <a:prstGeom prst="rect">
            <a:avLst/>
          </a:prstGeom>
          <a:solidFill>
            <a:schemeClr val="lt1"/>
          </a:solidFill>
          <a:ln>
            <a:noFill/>
          </a:ln>
          <a:effectLst>
            <a:outerShdw blurRad="414338" rotWithShape="0" algn="bl">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rop Shadow Background 3">
  <p:cSld name="CUSTOM_1_1">
    <p:spTree>
      <p:nvGrpSpPr>
        <p:cNvPr id="31" name="Shape 31"/>
        <p:cNvGrpSpPr/>
        <p:nvPr/>
      </p:nvGrpSpPr>
      <p:grpSpPr>
        <a:xfrm>
          <a:off x="0" y="0"/>
          <a:ext cx="0" cy="0"/>
          <a:chOff x="0" y="0"/>
          <a:chExt cx="0" cy="0"/>
        </a:xfrm>
      </p:grpSpPr>
      <p:pic>
        <p:nvPicPr>
          <p:cNvPr id="32" name="Google Shape;32;p7"/>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33" name="Google Shape;33;p7"/>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34" name="Google Shape;34;p7"/>
          <p:cNvSpPr/>
          <p:nvPr/>
        </p:nvSpPr>
        <p:spPr>
          <a:xfrm flipH="1">
            <a:off x="-45800" y="-62300"/>
            <a:ext cx="2794500" cy="5283600"/>
          </a:xfrm>
          <a:prstGeom prst="rect">
            <a:avLst/>
          </a:prstGeom>
          <a:solidFill>
            <a:srgbClr val="FFFFFF"/>
          </a:solidFill>
          <a:ln>
            <a:noFill/>
          </a:ln>
          <a:effectLst>
            <a:outerShdw blurRad="342900" rotWithShape="0" algn="bl">
              <a:srgbClr val="000000">
                <a:alpha val="1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Display" type="obj">
  <p:cSld name="OBJECT">
    <p:spTree>
      <p:nvGrpSpPr>
        <p:cNvPr id="35" name="Shape 35"/>
        <p:cNvGrpSpPr/>
        <p:nvPr/>
      </p:nvGrpSpPr>
      <p:grpSpPr>
        <a:xfrm>
          <a:off x="0" y="0"/>
          <a:ext cx="0" cy="0"/>
          <a:chOff x="0" y="0"/>
          <a:chExt cx="0" cy="0"/>
        </a:xfrm>
      </p:grpSpPr>
      <p:sp>
        <p:nvSpPr>
          <p:cNvPr id="36" name="Google Shape;36;p8"/>
          <p:cNvSpPr/>
          <p:nvPr/>
        </p:nvSpPr>
        <p:spPr>
          <a:xfrm>
            <a:off x="-63150" y="-48900"/>
            <a:ext cx="4172400" cy="5278800"/>
          </a:xfrm>
          <a:prstGeom prst="rect">
            <a:avLst/>
          </a:prstGeom>
          <a:solidFill>
            <a:srgbClr val="EFF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 name="Google Shape;37;p8"/>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38" name="Google Shape;38;p8"/>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blue division1">
  <p:cSld name="OBJECT_2">
    <p:spTree>
      <p:nvGrpSpPr>
        <p:cNvPr id="39" name="Shape 39"/>
        <p:cNvGrpSpPr/>
        <p:nvPr/>
      </p:nvGrpSpPr>
      <p:grpSpPr>
        <a:xfrm>
          <a:off x="0" y="0"/>
          <a:ext cx="0" cy="0"/>
          <a:chOff x="0" y="0"/>
          <a:chExt cx="0" cy="0"/>
        </a:xfrm>
      </p:grpSpPr>
      <p:sp>
        <p:nvSpPr>
          <p:cNvPr id="40" name="Google Shape;40;p9"/>
          <p:cNvSpPr/>
          <p:nvPr/>
        </p:nvSpPr>
        <p:spPr>
          <a:xfrm flipH="1">
            <a:off x="2747400" y="-48900"/>
            <a:ext cx="6396600" cy="5278800"/>
          </a:xfrm>
          <a:prstGeom prst="rect">
            <a:avLst/>
          </a:prstGeom>
          <a:solidFill>
            <a:srgbClr val="EFF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 name="Google Shape;41;p9"/>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42" name="Google Shape;42;p9"/>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blue division 2">
  <p:cSld name="OBJECT_2_1">
    <p:spTree>
      <p:nvGrpSpPr>
        <p:cNvPr id="43" name="Shape 43"/>
        <p:cNvGrpSpPr/>
        <p:nvPr/>
      </p:nvGrpSpPr>
      <p:grpSpPr>
        <a:xfrm>
          <a:off x="0" y="0"/>
          <a:ext cx="0" cy="0"/>
          <a:chOff x="0" y="0"/>
          <a:chExt cx="0" cy="0"/>
        </a:xfrm>
      </p:grpSpPr>
      <p:sp>
        <p:nvSpPr>
          <p:cNvPr id="44" name="Google Shape;44;p10"/>
          <p:cNvSpPr/>
          <p:nvPr/>
        </p:nvSpPr>
        <p:spPr>
          <a:xfrm flipH="1">
            <a:off x="3089100" y="-48900"/>
            <a:ext cx="6054900" cy="5278800"/>
          </a:xfrm>
          <a:prstGeom prst="rect">
            <a:avLst/>
          </a:prstGeom>
          <a:solidFill>
            <a:srgbClr val="EFF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 name="Google Shape;45;p10"/>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46" name="Google Shape;46;p10"/>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white header 1">
  <p:cSld name="CUSTOM_2">
    <p:spTree>
      <p:nvGrpSpPr>
        <p:cNvPr id="47" name="Shape 47"/>
        <p:cNvGrpSpPr/>
        <p:nvPr/>
      </p:nvGrpSpPr>
      <p:grpSpPr>
        <a:xfrm>
          <a:off x="0" y="0"/>
          <a:ext cx="0" cy="0"/>
          <a:chOff x="0" y="0"/>
          <a:chExt cx="0" cy="0"/>
        </a:xfrm>
      </p:grpSpPr>
      <p:sp>
        <p:nvSpPr>
          <p:cNvPr id="48" name="Google Shape;48;p11"/>
          <p:cNvSpPr/>
          <p:nvPr/>
        </p:nvSpPr>
        <p:spPr>
          <a:xfrm>
            <a:off x="0" y="1228525"/>
            <a:ext cx="9144000" cy="3915000"/>
          </a:xfrm>
          <a:prstGeom prst="rect">
            <a:avLst/>
          </a:prstGeom>
          <a:solidFill>
            <a:srgbClr val="EFF3F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Open Sans Light"/>
              <a:ea typeface="Open Sans Light"/>
              <a:cs typeface="Open Sans Light"/>
              <a:sym typeface="Open Sans Light"/>
            </a:endParaRPr>
          </a:p>
        </p:txBody>
      </p:sp>
      <p:pic>
        <p:nvPicPr>
          <p:cNvPr id="49" name="Google Shape;49;p11"/>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50" name="Google Shape;50;p11"/>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white header 2">
  <p:cSld name="CUSTOM_2_2">
    <p:spTree>
      <p:nvGrpSpPr>
        <p:cNvPr id="51" name="Shape 51"/>
        <p:cNvGrpSpPr/>
        <p:nvPr/>
      </p:nvGrpSpPr>
      <p:grpSpPr>
        <a:xfrm>
          <a:off x="0" y="0"/>
          <a:ext cx="0" cy="0"/>
          <a:chOff x="0" y="0"/>
          <a:chExt cx="0" cy="0"/>
        </a:xfrm>
      </p:grpSpPr>
      <p:sp>
        <p:nvSpPr>
          <p:cNvPr id="52" name="Google Shape;52;p12"/>
          <p:cNvSpPr/>
          <p:nvPr/>
        </p:nvSpPr>
        <p:spPr>
          <a:xfrm>
            <a:off x="0" y="1484300"/>
            <a:ext cx="9144000" cy="36591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Open Sans Light"/>
              <a:buNone/>
            </a:pPr>
            <a:r>
              <a:t/>
            </a:r>
            <a:endParaRPr b="0" i="0" sz="1400" u="none" cap="none" strike="noStrike">
              <a:solidFill>
                <a:srgbClr val="FFFFFF"/>
              </a:solidFill>
              <a:latin typeface="Open Sans Light"/>
              <a:ea typeface="Open Sans Light"/>
              <a:cs typeface="Open Sans Light"/>
              <a:sym typeface="Open Sans Light"/>
            </a:endParaRPr>
          </a:p>
        </p:txBody>
      </p:sp>
      <p:pic>
        <p:nvPicPr>
          <p:cNvPr id="53" name="Google Shape;53;p12"/>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54" name="Google Shape;54;p12"/>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white header 3">
  <p:cSld name="CUSTOM_2_1">
    <p:spTree>
      <p:nvGrpSpPr>
        <p:cNvPr id="55" name="Shape 55"/>
        <p:cNvGrpSpPr/>
        <p:nvPr/>
      </p:nvGrpSpPr>
      <p:grpSpPr>
        <a:xfrm>
          <a:off x="0" y="0"/>
          <a:ext cx="0" cy="0"/>
          <a:chOff x="0" y="0"/>
          <a:chExt cx="0" cy="0"/>
        </a:xfrm>
      </p:grpSpPr>
      <p:sp>
        <p:nvSpPr>
          <p:cNvPr id="56" name="Google Shape;56;p13"/>
          <p:cNvSpPr/>
          <p:nvPr/>
        </p:nvSpPr>
        <p:spPr>
          <a:xfrm>
            <a:off x="0" y="1707356"/>
            <a:ext cx="9144000" cy="3436200"/>
          </a:xfrm>
          <a:prstGeom prst="rect">
            <a:avLst/>
          </a:prstGeom>
          <a:solidFill>
            <a:srgbClr val="EFF3F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Open Sans Light"/>
              <a:ea typeface="Open Sans Light"/>
              <a:cs typeface="Open Sans Light"/>
              <a:sym typeface="Open Sans Light"/>
            </a:endParaRPr>
          </a:p>
        </p:txBody>
      </p:sp>
      <p:pic>
        <p:nvPicPr>
          <p:cNvPr id="57" name="Google Shape;57;p13"/>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58" name="Google Shape;58;p13"/>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white header 4">
  <p:cSld name="CUSTOM_2_1_2">
    <p:spTree>
      <p:nvGrpSpPr>
        <p:cNvPr id="59" name="Shape 59"/>
        <p:cNvGrpSpPr/>
        <p:nvPr/>
      </p:nvGrpSpPr>
      <p:grpSpPr>
        <a:xfrm>
          <a:off x="0" y="0"/>
          <a:ext cx="0" cy="0"/>
          <a:chOff x="0" y="0"/>
          <a:chExt cx="0" cy="0"/>
        </a:xfrm>
      </p:grpSpPr>
      <p:sp>
        <p:nvSpPr>
          <p:cNvPr id="60" name="Google Shape;60;p14"/>
          <p:cNvSpPr/>
          <p:nvPr/>
        </p:nvSpPr>
        <p:spPr>
          <a:xfrm>
            <a:off x="-36850" y="1630375"/>
            <a:ext cx="9201300" cy="3513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 name="Google Shape;61;p14"/>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62" name="Google Shape;62;p14"/>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white header 5">
  <p:cSld name="CUSTOM_2_1_1">
    <p:spTree>
      <p:nvGrpSpPr>
        <p:cNvPr id="63" name="Shape 63"/>
        <p:cNvGrpSpPr/>
        <p:nvPr/>
      </p:nvGrpSpPr>
      <p:grpSpPr>
        <a:xfrm>
          <a:off x="0" y="0"/>
          <a:ext cx="0" cy="0"/>
          <a:chOff x="0" y="0"/>
          <a:chExt cx="0" cy="0"/>
        </a:xfrm>
      </p:grpSpPr>
      <p:sp>
        <p:nvSpPr>
          <p:cNvPr id="64" name="Google Shape;64;p15"/>
          <p:cNvSpPr/>
          <p:nvPr/>
        </p:nvSpPr>
        <p:spPr>
          <a:xfrm>
            <a:off x="0" y="2183200"/>
            <a:ext cx="9144000" cy="2960400"/>
          </a:xfrm>
          <a:prstGeom prst="rect">
            <a:avLst/>
          </a:prstGeom>
          <a:solidFill>
            <a:srgbClr val="EFF3F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Open Sans Light"/>
              <a:ea typeface="Open Sans Light"/>
              <a:cs typeface="Open Sans Light"/>
              <a:sym typeface="Open Sans Light"/>
            </a:endParaRPr>
          </a:p>
        </p:txBody>
      </p:sp>
      <p:pic>
        <p:nvPicPr>
          <p:cNvPr id="65" name="Google Shape;65;p15"/>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66" name="Google Shape;66;p15"/>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goon 100 white header 1">
  <p:cSld name="CUSTOM_2_1_1_1">
    <p:spTree>
      <p:nvGrpSpPr>
        <p:cNvPr id="67" name="Shape 67"/>
        <p:cNvGrpSpPr/>
        <p:nvPr/>
      </p:nvGrpSpPr>
      <p:grpSpPr>
        <a:xfrm>
          <a:off x="0" y="0"/>
          <a:ext cx="0" cy="0"/>
          <a:chOff x="0" y="0"/>
          <a:chExt cx="0" cy="0"/>
        </a:xfrm>
      </p:grpSpPr>
      <p:sp>
        <p:nvSpPr>
          <p:cNvPr id="68" name="Google Shape;68;p16"/>
          <p:cNvSpPr/>
          <p:nvPr/>
        </p:nvSpPr>
        <p:spPr>
          <a:xfrm>
            <a:off x="0" y="1484300"/>
            <a:ext cx="9144000" cy="36591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Open Sans Light"/>
              <a:buNone/>
            </a:pPr>
            <a:r>
              <a:t/>
            </a:r>
            <a:endParaRPr b="0" i="0" sz="1400" u="none" cap="none" strike="noStrike">
              <a:solidFill>
                <a:srgbClr val="FFFFFF"/>
              </a:solidFill>
              <a:latin typeface="Open Sans Light"/>
              <a:ea typeface="Open Sans Light"/>
              <a:cs typeface="Open Sans Light"/>
              <a:sym typeface="Open Sans Light"/>
            </a:endParaRPr>
          </a:p>
        </p:txBody>
      </p:sp>
      <p:pic>
        <p:nvPicPr>
          <p:cNvPr id="69" name="Google Shape;69;p16"/>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0" name="Google Shape;70;p16"/>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goon 100 white header 1 1">
  <p:cSld name="CUSTOM_2_1_1_1_1">
    <p:spTree>
      <p:nvGrpSpPr>
        <p:cNvPr id="71" name="Shape 71"/>
        <p:cNvGrpSpPr/>
        <p:nvPr/>
      </p:nvGrpSpPr>
      <p:grpSpPr>
        <a:xfrm>
          <a:off x="0" y="0"/>
          <a:ext cx="0" cy="0"/>
          <a:chOff x="0" y="0"/>
          <a:chExt cx="0" cy="0"/>
        </a:xfrm>
      </p:grpSpPr>
      <p:sp>
        <p:nvSpPr>
          <p:cNvPr id="72" name="Google Shape;72;p17"/>
          <p:cNvSpPr/>
          <p:nvPr/>
        </p:nvSpPr>
        <p:spPr>
          <a:xfrm>
            <a:off x="0" y="1279958"/>
            <a:ext cx="9144000" cy="3863400"/>
          </a:xfrm>
          <a:prstGeom prst="rect">
            <a:avLst/>
          </a:prstGeom>
          <a:solidFill>
            <a:schemeClr val="lt1"/>
          </a:solidFill>
          <a:ln>
            <a:noFill/>
          </a:ln>
          <a:effectLst>
            <a:outerShdw blurRad="317500" rotWithShape="0" dir="16200000" dist="38100">
              <a:schemeClr val="dk1">
                <a:alpha val="20000"/>
              </a:scheme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Open Sans Light"/>
              <a:ea typeface="Open Sans Light"/>
              <a:cs typeface="Open Sans Light"/>
              <a:sym typeface="Open Sans Light"/>
            </a:endParaRPr>
          </a:p>
        </p:txBody>
      </p:sp>
      <p:pic>
        <p:nvPicPr>
          <p:cNvPr id="73" name="Google Shape;73;p17"/>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4" name="Google Shape;74;p17"/>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p:cSld name="OBJECT_1">
    <p:spTree>
      <p:nvGrpSpPr>
        <p:cNvPr id="75" name="Shape 75"/>
        <p:cNvGrpSpPr/>
        <p:nvPr/>
      </p:nvGrpSpPr>
      <p:grpSpPr>
        <a:xfrm>
          <a:off x="0" y="0"/>
          <a:ext cx="0" cy="0"/>
          <a:chOff x="0" y="0"/>
          <a:chExt cx="0" cy="0"/>
        </a:xfrm>
      </p:grpSpPr>
      <p:pic>
        <p:nvPicPr>
          <p:cNvPr id="76" name="Google Shape;76;p18"/>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7" name="Google Shape;77;p18"/>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bits blue 1">
  <p:cSld name="OBJECT_1_1">
    <p:spTree>
      <p:nvGrpSpPr>
        <p:cNvPr id="78" name="Shape 78"/>
        <p:cNvGrpSpPr/>
        <p:nvPr/>
      </p:nvGrpSpPr>
      <p:grpSpPr>
        <a:xfrm>
          <a:off x="0" y="0"/>
          <a:ext cx="0" cy="0"/>
          <a:chOff x="0" y="0"/>
          <a:chExt cx="0" cy="0"/>
        </a:xfrm>
      </p:grpSpPr>
      <p:pic>
        <p:nvPicPr>
          <p:cNvPr id="79" name="Google Shape;79;p19"/>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80" name="Google Shape;80;p19"/>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81" name="Google Shape;81;p19"/>
          <p:cNvSpPr/>
          <p:nvPr/>
        </p:nvSpPr>
        <p:spPr>
          <a:xfrm>
            <a:off x="-9150" y="-27475"/>
            <a:ext cx="3210600" cy="5207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pic>
        <p:nvPicPr>
          <p:cNvPr id="82" name="Google Shape;82;p19"/>
          <p:cNvPicPr preferRelativeResize="0"/>
          <p:nvPr/>
        </p:nvPicPr>
        <p:blipFill rotWithShape="1">
          <a:blip r:embed="rId3">
            <a:alphaModFix amt="42000"/>
          </a:blip>
          <a:srcRect b="8012" l="50134" r="12026" t="7113"/>
          <a:stretch/>
        </p:blipFill>
        <p:spPr>
          <a:xfrm>
            <a:off x="-9150" y="-79875"/>
            <a:ext cx="2708401" cy="530327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bits blue half n half">
  <p:cSld name="OBJECT_1_1_1">
    <p:spTree>
      <p:nvGrpSpPr>
        <p:cNvPr id="83" name="Shape 83"/>
        <p:cNvGrpSpPr/>
        <p:nvPr/>
      </p:nvGrpSpPr>
      <p:grpSpPr>
        <a:xfrm>
          <a:off x="0" y="0"/>
          <a:ext cx="0" cy="0"/>
          <a:chOff x="0" y="0"/>
          <a:chExt cx="0" cy="0"/>
        </a:xfrm>
      </p:grpSpPr>
      <p:pic>
        <p:nvPicPr>
          <p:cNvPr id="84" name="Google Shape;84;p20"/>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85" name="Google Shape;85;p20"/>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86" name="Google Shape;86;p20"/>
          <p:cNvSpPr/>
          <p:nvPr/>
        </p:nvSpPr>
        <p:spPr>
          <a:xfrm>
            <a:off x="-9150" y="-27475"/>
            <a:ext cx="4592700" cy="5207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pic>
        <p:nvPicPr>
          <p:cNvPr id="87" name="Google Shape;87;p20"/>
          <p:cNvPicPr preferRelativeResize="0"/>
          <p:nvPr/>
        </p:nvPicPr>
        <p:blipFill rotWithShape="1">
          <a:blip r:embed="rId3">
            <a:alphaModFix amt="37000"/>
          </a:blip>
          <a:srcRect b="8012" l="50134" r="12026" t="7113"/>
          <a:stretch/>
        </p:blipFill>
        <p:spPr>
          <a:xfrm>
            <a:off x="-9150" y="-79875"/>
            <a:ext cx="2708401" cy="530327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bits blue 2">
  <p:cSld name="OBJECT_1_1_1_1_1">
    <p:spTree>
      <p:nvGrpSpPr>
        <p:cNvPr id="88" name="Shape 88"/>
        <p:cNvGrpSpPr/>
        <p:nvPr/>
      </p:nvGrpSpPr>
      <p:grpSpPr>
        <a:xfrm>
          <a:off x="0" y="0"/>
          <a:ext cx="0" cy="0"/>
          <a:chOff x="0" y="0"/>
          <a:chExt cx="0" cy="0"/>
        </a:xfrm>
      </p:grpSpPr>
      <p:pic>
        <p:nvPicPr>
          <p:cNvPr id="89" name="Google Shape;89;p21"/>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90" name="Google Shape;90;p21"/>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91" name="Google Shape;91;p21"/>
          <p:cNvSpPr/>
          <p:nvPr/>
        </p:nvSpPr>
        <p:spPr>
          <a:xfrm>
            <a:off x="-9150" y="-27475"/>
            <a:ext cx="1667400" cy="5231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pic>
        <p:nvPicPr>
          <p:cNvPr id="92" name="Google Shape;92;p21"/>
          <p:cNvPicPr preferRelativeResize="0"/>
          <p:nvPr/>
        </p:nvPicPr>
        <p:blipFill rotWithShape="1">
          <a:blip r:embed="rId3">
            <a:alphaModFix amt="88000"/>
          </a:blip>
          <a:srcRect b="6003" l="30069" r="29060" t="5069"/>
          <a:stretch/>
        </p:blipFill>
        <p:spPr>
          <a:xfrm>
            <a:off x="-53225" y="-27487"/>
            <a:ext cx="2665201" cy="5062274"/>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bits blue 2 1">
  <p:cSld name="OBJECT_1_1_1_1_1_1">
    <p:spTree>
      <p:nvGrpSpPr>
        <p:cNvPr id="93" name="Shape 93"/>
        <p:cNvGrpSpPr/>
        <p:nvPr/>
      </p:nvGrpSpPr>
      <p:grpSpPr>
        <a:xfrm>
          <a:off x="0" y="0"/>
          <a:ext cx="0" cy="0"/>
          <a:chOff x="0" y="0"/>
          <a:chExt cx="0" cy="0"/>
        </a:xfrm>
      </p:grpSpPr>
      <p:sp>
        <p:nvSpPr>
          <p:cNvPr id="94" name="Google Shape;94;p22"/>
          <p:cNvSpPr/>
          <p:nvPr/>
        </p:nvSpPr>
        <p:spPr>
          <a:xfrm>
            <a:off x="6401025" y="-88200"/>
            <a:ext cx="2813100" cy="5292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 name="Google Shape;95;p22"/>
          <p:cNvPicPr preferRelativeResize="0"/>
          <p:nvPr/>
        </p:nvPicPr>
        <p:blipFill rotWithShape="1">
          <a:blip r:embed="rId2">
            <a:alphaModFix/>
          </a:blip>
          <a:srcRect b="8708" l="50215" r="8914" t="12842"/>
          <a:stretch/>
        </p:blipFill>
        <p:spPr>
          <a:xfrm>
            <a:off x="6401025" y="-27475"/>
            <a:ext cx="3122251" cy="5231699"/>
          </a:xfrm>
          <a:prstGeom prst="rect">
            <a:avLst/>
          </a:prstGeom>
          <a:noFill/>
          <a:ln>
            <a:noFill/>
          </a:ln>
        </p:spPr>
      </p:pic>
      <p:sp>
        <p:nvSpPr>
          <p:cNvPr id="96" name="Google Shape;96;p22"/>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lt1"/>
                </a:solidFill>
                <a:latin typeface="Public Sans"/>
                <a:ea typeface="Public Sans"/>
                <a:cs typeface="Public Sans"/>
                <a:sym typeface="Public Sans"/>
              </a:rPr>
              <a:t>PRIVATE &amp; CONFIDENTIAL</a:t>
            </a:r>
            <a:endParaRPr sz="500">
              <a:solidFill>
                <a:schemeClr val="lt1"/>
              </a:solidFill>
              <a:latin typeface="Public Sans"/>
              <a:ea typeface="Public Sans"/>
              <a:cs typeface="Public Sans"/>
              <a:sym typeface="Public Sans"/>
            </a:endParaRPr>
          </a:p>
        </p:txBody>
      </p:sp>
      <p:pic>
        <p:nvPicPr>
          <p:cNvPr id="97" name="Google Shape;97;p22"/>
          <p:cNvPicPr preferRelativeResize="0"/>
          <p:nvPr/>
        </p:nvPicPr>
        <p:blipFill>
          <a:blip r:embed="rId3">
            <a:alphaModFix/>
          </a:blip>
          <a:stretch>
            <a:fillRect/>
          </a:stretch>
        </p:blipFill>
        <p:spPr>
          <a:xfrm>
            <a:off x="8086424" y="4744958"/>
            <a:ext cx="842202" cy="161643"/>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bits blue 2 1 1">
  <p:cSld name="OBJECT_1_1_1_1_1_1_1">
    <p:spTree>
      <p:nvGrpSpPr>
        <p:cNvPr id="98" name="Shape 98"/>
        <p:cNvGrpSpPr/>
        <p:nvPr/>
      </p:nvGrpSpPr>
      <p:grpSpPr>
        <a:xfrm>
          <a:off x="0" y="0"/>
          <a:ext cx="0" cy="0"/>
          <a:chOff x="0" y="0"/>
          <a:chExt cx="0" cy="0"/>
        </a:xfrm>
      </p:grpSpPr>
      <p:sp>
        <p:nvSpPr>
          <p:cNvPr id="99" name="Google Shape;99;p23"/>
          <p:cNvSpPr/>
          <p:nvPr/>
        </p:nvSpPr>
        <p:spPr>
          <a:xfrm>
            <a:off x="4568650" y="-74400"/>
            <a:ext cx="4645500" cy="5292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 name="Google Shape;100;p23"/>
          <p:cNvPicPr preferRelativeResize="0"/>
          <p:nvPr/>
        </p:nvPicPr>
        <p:blipFill>
          <a:blip r:embed="rId2">
            <a:alphaModFix/>
          </a:blip>
          <a:stretch>
            <a:fillRect/>
          </a:stretch>
        </p:blipFill>
        <p:spPr>
          <a:xfrm>
            <a:off x="4568650" y="-74400"/>
            <a:ext cx="4575351" cy="5247665"/>
          </a:xfrm>
          <a:prstGeom prst="rect">
            <a:avLst/>
          </a:prstGeom>
          <a:noFill/>
          <a:ln>
            <a:noFill/>
          </a:ln>
        </p:spPr>
      </p:pic>
      <p:sp>
        <p:nvSpPr>
          <p:cNvPr id="101" name="Google Shape;101;p23"/>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lt1"/>
                </a:solidFill>
                <a:latin typeface="Public Sans"/>
                <a:ea typeface="Public Sans"/>
                <a:cs typeface="Public Sans"/>
                <a:sym typeface="Public Sans"/>
              </a:rPr>
              <a:t>PRIVATE &amp; CONFIDENTIAL</a:t>
            </a:r>
            <a:endParaRPr sz="500">
              <a:solidFill>
                <a:schemeClr val="lt1"/>
              </a:solidFill>
              <a:latin typeface="Public Sans"/>
              <a:ea typeface="Public Sans"/>
              <a:cs typeface="Public Sans"/>
              <a:sym typeface="Public Sans"/>
            </a:endParaRPr>
          </a:p>
        </p:txBody>
      </p:sp>
      <p:pic>
        <p:nvPicPr>
          <p:cNvPr id="102" name="Google Shape;102;p23"/>
          <p:cNvPicPr preferRelativeResize="0"/>
          <p:nvPr/>
        </p:nvPicPr>
        <p:blipFill>
          <a:blip r:embed="rId3">
            <a:alphaModFix/>
          </a:blip>
          <a:stretch>
            <a:fillRect/>
          </a:stretch>
        </p:blipFill>
        <p:spPr>
          <a:xfrm>
            <a:off x="8086424" y="4744958"/>
            <a:ext cx="842202" cy="161643"/>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bits blue 2 1 1 1">
  <p:cSld name="OBJECT_1_1_1_1_1_1_1_1">
    <p:spTree>
      <p:nvGrpSpPr>
        <p:cNvPr id="103" name="Shape 103"/>
        <p:cNvGrpSpPr/>
        <p:nvPr/>
      </p:nvGrpSpPr>
      <p:grpSpPr>
        <a:xfrm>
          <a:off x="0" y="0"/>
          <a:ext cx="0" cy="0"/>
          <a:chOff x="0" y="0"/>
          <a:chExt cx="0" cy="0"/>
        </a:xfrm>
      </p:grpSpPr>
      <p:sp>
        <p:nvSpPr>
          <p:cNvPr id="104" name="Google Shape;104;p24"/>
          <p:cNvSpPr/>
          <p:nvPr/>
        </p:nvSpPr>
        <p:spPr>
          <a:xfrm>
            <a:off x="4568650" y="-74400"/>
            <a:ext cx="4645500" cy="5292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 name="Google Shape;105;p24"/>
          <p:cNvPicPr preferRelativeResize="0"/>
          <p:nvPr/>
        </p:nvPicPr>
        <p:blipFill>
          <a:blip r:embed="rId2">
            <a:alphaModFix/>
          </a:blip>
          <a:stretch>
            <a:fillRect/>
          </a:stretch>
        </p:blipFill>
        <p:spPr>
          <a:xfrm>
            <a:off x="4568650" y="-74400"/>
            <a:ext cx="4575351" cy="5247665"/>
          </a:xfrm>
          <a:prstGeom prst="rect">
            <a:avLst/>
          </a:prstGeom>
          <a:noFill/>
          <a:ln>
            <a:noFill/>
          </a:ln>
        </p:spPr>
      </p:pic>
      <p:sp>
        <p:nvSpPr>
          <p:cNvPr id="106" name="Google Shape;106;p24"/>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lt1"/>
                </a:solidFill>
                <a:latin typeface="Public Sans"/>
                <a:ea typeface="Public Sans"/>
                <a:cs typeface="Public Sans"/>
                <a:sym typeface="Public Sans"/>
              </a:rPr>
              <a:t>PRIVATE &amp; CONFIDENTIAL</a:t>
            </a:r>
            <a:endParaRPr sz="500">
              <a:solidFill>
                <a:schemeClr val="lt1"/>
              </a:solidFill>
              <a:latin typeface="Public Sans"/>
              <a:ea typeface="Public Sans"/>
              <a:cs typeface="Public Sans"/>
              <a:sym typeface="Public Sans"/>
            </a:endParaRPr>
          </a:p>
        </p:txBody>
      </p:sp>
      <p:pic>
        <p:nvPicPr>
          <p:cNvPr id="107" name="Google Shape;107;p24"/>
          <p:cNvPicPr preferRelativeResize="0"/>
          <p:nvPr/>
        </p:nvPicPr>
        <p:blipFill>
          <a:blip r:embed="rId3">
            <a:alphaModFix/>
          </a:blip>
          <a:stretch>
            <a:fillRect/>
          </a:stretch>
        </p:blipFill>
        <p:spPr>
          <a:xfrm>
            <a:off x="8080150" y="4729075"/>
            <a:ext cx="821475" cy="15752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intrepid 1">
  <p:cSld name="OBJECT_1_1_1_1_2">
    <p:spTree>
      <p:nvGrpSpPr>
        <p:cNvPr id="108" name="Shape 108"/>
        <p:cNvGrpSpPr/>
        <p:nvPr/>
      </p:nvGrpSpPr>
      <p:grpSpPr>
        <a:xfrm>
          <a:off x="0" y="0"/>
          <a:ext cx="0" cy="0"/>
          <a:chOff x="0" y="0"/>
          <a:chExt cx="0" cy="0"/>
        </a:xfrm>
      </p:grpSpPr>
      <p:pic>
        <p:nvPicPr>
          <p:cNvPr id="109" name="Google Shape;109;p25"/>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110" name="Google Shape;110;p25"/>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111" name="Google Shape;111;p25"/>
          <p:cNvSpPr/>
          <p:nvPr/>
        </p:nvSpPr>
        <p:spPr>
          <a:xfrm>
            <a:off x="-9150" y="-27475"/>
            <a:ext cx="1667400" cy="5241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pic>
        <p:nvPicPr>
          <p:cNvPr id="112" name="Google Shape;112;p25"/>
          <p:cNvPicPr preferRelativeResize="0"/>
          <p:nvPr/>
        </p:nvPicPr>
        <p:blipFill rotWithShape="1">
          <a:blip r:embed="rId3">
            <a:alphaModFix/>
          </a:blip>
          <a:srcRect b="6003" l="30069" r="29060" t="5069"/>
          <a:stretch/>
        </p:blipFill>
        <p:spPr>
          <a:xfrm>
            <a:off x="-53225" y="-27487"/>
            <a:ext cx="2665201" cy="5062274"/>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intrepid 1 1">
  <p:cSld name="OBJECT_1_1_1_1_2_1">
    <p:spTree>
      <p:nvGrpSpPr>
        <p:cNvPr id="113" name="Shape 113"/>
        <p:cNvGrpSpPr/>
        <p:nvPr/>
      </p:nvGrpSpPr>
      <p:grpSpPr>
        <a:xfrm>
          <a:off x="0" y="0"/>
          <a:ext cx="0" cy="0"/>
          <a:chOff x="0" y="0"/>
          <a:chExt cx="0" cy="0"/>
        </a:xfrm>
      </p:grpSpPr>
      <p:pic>
        <p:nvPicPr>
          <p:cNvPr id="114" name="Google Shape;114;p26"/>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115" name="Google Shape;115;p26"/>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pic>
        <p:nvPicPr>
          <p:cNvPr id="116" name="Google Shape;116;p26"/>
          <p:cNvPicPr preferRelativeResize="0"/>
          <p:nvPr/>
        </p:nvPicPr>
        <p:blipFill rotWithShape="1">
          <a:blip r:embed="rId3">
            <a:alphaModFix/>
          </a:blip>
          <a:srcRect b="0" l="52534" r="18088" t="2496"/>
          <a:stretch/>
        </p:blipFill>
        <p:spPr>
          <a:xfrm>
            <a:off x="6402200" y="0"/>
            <a:ext cx="2755144" cy="5143501"/>
          </a:xfrm>
          <a:prstGeom prst="rect">
            <a:avLst/>
          </a:prstGeom>
          <a:noFill/>
          <a:ln>
            <a:noFill/>
          </a:ln>
        </p:spPr>
      </p:pic>
      <p:pic>
        <p:nvPicPr>
          <p:cNvPr id="117" name="Google Shape;117;p26"/>
          <p:cNvPicPr preferRelativeResize="0"/>
          <p:nvPr/>
        </p:nvPicPr>
        <p:blipFill>
          <a:blip r:embed="rId4">
            <a:alphaModFix/>
          </a:blip>
          <a:stretch>
            <a:fillRect/>
          </a:stretch>
        </p:blipFill>
        <p:spPr>
          <a:xfrm>
            <a:off x="8080150" y="4729075"/>
            <a:ext cx="821475" cy="157525"/>
          </a:xfrm>
          <a:prstGeom prst="rect">
            <a:avLst/>
          </a:prstGeom>
          <a:noFill/>
          <a:ln>
            <a:noFill/>
          </a:ln>
        </p:spPr>
      </p:pic>
      <p:sp>
        <p:nvSpPr>
          <p:cNvPr id="118" name="Google Shape;118;p26"/>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lt1"/>
                </a:solidFill>
                <a:latin typeface="Public Sans"/>
                <a:ea typeface="Public Sans"/>
                <a:cs typeface="Public Sans"/>
                <a:sym typeface="Public Sans"/>
              </a:rPr>
              <a:t>PRIVATE &amp; CONFIDENTIAL</a:t>
            </a:r>
            <a:endParaRPr sz="500">
              <a:solidFill>
                <a:schemeClr val="lt1"/>
              </a:solidFill>
              <a:latin typeface="Public Sans"/>
              <a:ea typeface="Public Sans"/>
              <a:cs typeface="Public Sans"/>
              <a:sym typeface="Public San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19" name="Shape 119"/>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scuit">
  <p:cSld name="BLANK_1_1">
    <p:bg>
      <p:bgPr>
        <a:solidFill>
          <a:schemeClr val="lt1"/>
        </a:solidFill>
      </p:bgPr>
    </p:bg>
    <p:spTree>
      <p:nvGrpSpPr>
        <p:cNvPr id="120" name="Shape 120"/>
        <p:cNvGrpSpPr/>
        <p:nvPr/>
      </p:nvGrpSpPr>
      <p:grpSpPr>
        <a:xfrm>
          <a:off x="0" y="0"/>
          <a:ext cx="0" cy="0"/>
          <a:chOff x="0" y="0"/>
          <a:chExt cx="0" cy="0"/>
        </a:xfrm>
      </p:grpSpPr>
      <p:pic>
        <p:nvPicPr>
          <p:cNvPr id="121" name="Google Shape;121;p28"/>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122" name="Google Shape;122;p28"/>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p:cSld name="TITLE_AND_BODY_1">
    <p:spTree>
      <p:nvGrpSpPr>
        <p:cNvPr id="123" name="Shape 123"/>
        <p:cNvGrpSpPr/>
        <p:nvPr/>
      </p:nvGrpSpPr>
      <p:grpSpPr>
        <a:xfrm>
          <a:off x="0" y="0"/>
          <a:ext cx="0" cy="0"/>
          <a:chOff x="0" y="0"/>
          <a:chExt cx="0" cy="0"/>
        </a:xfrm>
      </p:grpSpPr>
      <p:sp>
        <p:nvSpPr>
          <p:cNvPr id="124" name="Google Shape;124;p29"/>
          <p:cNvSpPr txBox="1"/>
          <p:nvPr>
            <p:ph type="title"/>
          </p:nvPr>
        </p:nvSpPr>
        <p:spPr>
          <a:xfrm>
            <a:off x="452438" y="404813"/>
            <a:ext cx="8239200" cy="537300"/>
          </a:xfrm>
          <a:prstGeom prst="rect">
            <a:avLst/>
          </a:prstGeom>
          <a:noFill/>
          <a:ln>
            <a:noFill/>
          </a:ln>
        </p:spPr>
        <p:txBody>
          <a:bodyPr anchorCtr="0" anchor="t" bIns="19050" lIns="19050" spcFirstLastPara="1" rIns="19050" wrap="square" tIns="19050">
            <a:normAutofit/>
          </a:bodyPr>
          <a:lstStyle>
            <a:lvl1pPr lvl="0" algn="l">
              <a:lnSpc>
                <a:spcPct val="80000"/>
              </a:lnSpc>
              <a:spcBef>
                <a:spcPts val="0"/>
              </a:spcBef>
              <a:spcAft>
                <a:spcPts val="0"/>
              </a:spcAft>
              <a:buClr>
                <a:srgbClr val="000000"/>
              </a:buClr>
              <a:buSzPts val="700"/>
              <a:buNone/>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25" name="Google Shape;125;p29"/>
          <p:cNvSpPr txBox="1"/>
          <p:nvPr>
            <p:ph idx="1" type="body"/>
          </p:nvPr>
        </p:nvSpPr>
        <p:spPr>
          <a:xfrm>
            <a:off x="452438" y="889861"/>
            <a:ext cx="8239200" cy="350700"/>
          </a:xfrm>
          <a:prstGeom prst="rect">
            <a:avLst/>
          </a:prstGeom>
          <a:noFill/>
          <a:ln>
            <a:noFill/>
          </a:ln>
        </p:spPr>
        <p:txBody>
          <a:bodyPr anchorCtr="0" anchor="t" bIns="17150" lIns="17150" spcFirstLastPara="1" rIns="17150" wrap="square" tIns="17150">
            <a:normAutofit/>
          </a:bodyPr>
          <a:lstStyle>
            <a:lvl1pPr indent="-228600" lvl="0" marL="457200" algn="l">
              <a:lnSpc>
                <a:spcPct val="100000"/>
              </a:lnSpc>
              <a:spcBef>
                <a:spcPts val="0"/>
              </a:spcBef>
              <a:spcAft>
                <a:spcPts val="0"/>
              </a:spcAft>
              <a:buClr>
                <a:srgbClr val="000000"/>
              </a:buClr>
              <a:buSzPts val="2100"/>
              <a:buFont typeface="Helvetica Neue"/>
              <a:buNone/>
              <a:defRPr b="1" sz="2100"/>
            </a:lvl1pPr>
            <a:lvl2pPr indent="-279400" lvl="1" marL="914400" algn="l">
              <a:lnSpc>
                <a:spcPct val="90000"/>
              </a:lnSpc>
              <a:spcBef>
                <a:spcPts val="1700"/>
              </a:spcBef>
              <a:spcAft>
                <a:spcPts val="0"/>
              </a:spcAft>
              <a:buClr>
                <a:srgbClr val="000000"/>
              </a:buClr>
              <a:buSzPts val="800"/>
              <a:buChar char="•"/>
              <a:defRPr/>
            </a:lvl2pPr>
            <a:lvl3pPr indent="-279400" lvl="2" marL="1371600" algn="l">
              <a:lnSpc>
                <a:spcPct val="90000"/>
              </a:lnSpc>
              <a:spcBef>
                <a:spcPts val="1700"/>
              </a:spcBef>
              <a:spcAft>
                <a:spcPts val="0"/>
              </a:spcAft>
              <a:buClr>
                <a:srgbClr val="000000"/>
              </a:buClr>
              <a:buSzPts val="800"/>
              <a:buChar char="•"/>
              <a:defRPr/>
            </a:lvl3pPr>
            <a:lvl4pPr indent="-279400" lvl="3" marL="1828800" algn="l">
              <a:lnSpc>
                <a:spcPct val="90000"/>
              </a:lnSpc>
              <a:spcBef>
                <a:spcPts val="1700"/>
              </a:spcBef>
              <a:spcAft>
                <a:spcPts val="0"/>
              </a:spcAft>
              <a:buClr>
                <a:srgbClr val="000000"/>
              </a:buClr>
              <a:buSzPts val="800"/>
              <a:buChar char="•"/>
              <a:defRPr/>
            </a:lvl4pPr>
            <a:lvl5pPr indent="-279400" lvl="4" marL="2286000" algn="l">
              <a:lnSpc>
                <a:spcPct val="90000"/>
              </a:lnSpc>
              <a:spcBef>
                <a:spcPts val="1700"/>
              </a:spcBef>
              <a:spcAft>
                <a:spcPts val="0"/>
              </a:spcAft>
              <a:buClr>
                <a:srgbClr val="000000"/>
              </a:buClr>
              <a:buSzPts val="800"/>
              <a:buChar char="•"/>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26" name="Google Shape;126;p29"/>
          <p:cNvSpPr txBox="1"/>
          <p:nvPr>
            <p:ph idx="2" type="body"/>
          </p:nvPr>
        </p:nvSpPr>
        <p:spPr>
          <a:xfrm>
            <a:off x="452438" y="1593189"/>
            <a:ext cx="8239200" cy="3096000"/>
          </a:xfrm>
          <a:prstGeom prst="rect">
            <a:avLst/>
          </a:prstGeom>
          <a:noFill/>
          <a:ln>
            <a:noFill/>
          </a:ln>
        </p:spPr>
        <p:txBody>
          <a:bodyPr anchorCtr="0" anchor="t" bIns="19050" lIns="19050" spcFirstLastPara="1" rIns="19050" wrap="square" tIns="19050">
            <a:normAutofit/>
          </a:bodyPr>
          <a:lstStyle>
            <a:lvl1pPr indent="-279400" lvl="0" marL="457200" algn="l">
              <a:lnSpc>
                <a:spcPct val="90000"/>
              </a:lnSpc>
              <a:spcBef>
                <a:spcPts val="1700"/>
              </a:spcBef>
              <a:spcAft>
                <a:spcPts val="0"/>
              </a:spcAft>
              <a:buClr>
                <a:srgbClr val="000000"/>
              </a:buClr>
              <a:buSzPts val="800"/>
              <a:buChar char="•"/>
              <a:defRPr/>
            </a:lvl1pPr>
            <a:lvl2pPr indent="-279400" lvl="1" marL="914400" algn="l">
              <a:lnSpc>
                <a:spcPct val="90000"/>
              </a:lnSpc>
              <a:spcBef>
                <a:spcPts val="1700"/>
              </a:spcBef>
              <a:spcAft>
                <a:spcPts val="0"/>
              </a:spcAft>
              <a:buClr>
                <a:srgbClr val="000000"/>
              </a:buClr>
              <a:buSzPts val="800"/>
              <a:buChar char="•"/>
              <a:defRPr/>
            </a:lvl2pPr>
            <a:lvl3pPr indent="-279400" lvl="2" marL="1371600" algn="l">
              <a:lnSpc>
                <a:spcPct val="90000"/>
              </a:lnSpc>
              <a:spcBef>
                <a:spcPts val="1700"/>
              </a:spcBef>
              <a:spcAft>
                <a:spcPts val="0"/>
              </a:spcAft>
              <a:buClr>
                <a:srgbClr val="000000"/>
              </a:buClr>
              <a:buSzPts val="800"/>
              <a:buChar char="•"/>
              <a:defRPr/>
            </a:lvl3pPr>
            <a:lvl4pPr indent="-279400" lvl="3" marL="1828800" algn="l">
              <a:lnSpc>
                <a:spcPct val="90000"/>
              </a:lnSpc>
              <a:spcBef>
                <a:spcPts val="1700"/>
              </a:spcBef>
              <a:spcAft>
                <a:spcPts val="0"/>
              </a:spcAft>
              <a:buClr>
                <a:srgbClr val="000000"/>
              </a:buClr>
              <a:buSzPts val="800"/>
              <a:buChar char="•"/>
              <a:defRPr/>
            </a:lvl4pPr>
            <a:lvl5pPr indent="-279400" lvl="4" marL="2286000" algn="l">
              <a:lnSpc>
                <a:spcPct val="90000"/>
              </a:lnSpc>
              <a:spcBef>
                <a:spcPts val="1700"/>
              </a:spcBef>
              <a:spcAft>
                <a:spcPts val="0"/>
              </a:spcAft>
              <a:buClr>
                <a:srgbClr val="000000"/>
              </a:buClr>
              <a:buSzPts val="800"/>
              <a:buChar char="•"/>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27" name="Google Shape;127;p29"/>
          <p:cNvSpPr txBox="1"/>
          <p:nvPr>
            <p:ph idx="12" type="sldNum"/>
          </p:nvPr>
        </p:nvSpPr>
        <p:spPr>
          <a:xfrm>
            <a:off x="4500562" y="4905375"/>
            <a:ext cx="138300" cy="1461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1">
  <p:cSld name="TITLE_AND_BODY_2">
    <p:spTree>
      <p:nvGrpSpPr>
        <p:cNvPr id="128" name="Shape 128"/>
        <p:cNvGrpSpPr/>
        <p:nvPr/>
      </p:nvGrpSpPr>
      <p:grpSpPr>
        <a:xfrm>
          <a:off x="0" y="0"/>
          <a:ext cx="0" cy="0"/>
          <a:chOff x="0" y="0"/>
          <a:chExt cx="0" cy="0"/>
        </a:xfrm>
      </p:grpSpPr>
      <p:sp>
        <p:nvSpPr>
          <p:cNvPr id="129" name="Google Shape;129;p30"/>
          <p:cNvSpPr txBox="1"/>
          <p:nvPr>
            <p:ph type="title"/>
          </p:nvPr>
        </p:nvSpPr>
        <p:spPr>
          <a:xfrm>
            <a:off x="452438" y="404813"/>
            <a:ext cx="8239200" cy="537300"/>
          </a:xfrm>
          <a:prstGeom prst="rect">
            <a:avLst/>
          </a:prstGeom>
          <a:noFill/>
          <a:ln>
            <a:noFill/>
          </a:ln>
        </p:spPr>
        <p:txBody>
          <a:bodyPr anchorCtr="0" anchor="t" bIns="19050" lIns="19050" spcFirstLastPara="1" rIns="19050" wrap="square" tIns="19050">
            <a:normAutofit/>
          </a:bodyPr>
          <a:lstStyle>
            <a:lvl1pPr lvl="0" algn="l">
              <a:lnSpc>
                <a:spcPct val="80000"/>
              </a:lnSpc>
              <a:spcBef>
                <a:spcPts val="0"/>
              </a:spcBef>
              <a:spcAft>
                <a:spcPts val="0"/>
              </a:spcAft>
              <a:buClr>
                <a:srgbClr val="000000"/>
              </a:buClr>
              <a:buSzPts val="700"/>
              <a:buNone/>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30" name="Google Shape;130;p30"/>
          <p:cNvSpPr txBox="1"/>
          <p:nvPr>
            <p:ph idx="1" type="body"/>
          </p:nvPr>
        </p:nvSpPr>
        <p:spPr>
          <a:xfrm>
            <a:off x="452438" y="889861"/>
            <a:ext cx="8239200" cy="350700"/>
          </a:xfrm>
          <a:prstGeom prst="rect">
            <a:avLst/>
          </a:prstGeom>
          <a:noFill/>
          <a:ln>
            <a:noFill/>
          </a:ln>
        </p:spPr>
        <p:txBody>
          <a:bodyPr anchorCtr="0" anchor="t" bIns="17150" lIns="17150" spcFirstLastPara="1" rIns="17150" wrap="square" tIns="17150">
            <a:normAutofit/>
          </a:bodyPr>
          <a:lstStyle>
            <a:lvl1pPr indent="-228600" lvl="0" marL="457200" algn="l">
              <a:lnSpc>
                <a:spcPct val="100000"/>
              </a:lnSpc>
              <a:spcBef>
                <a:spcPts val="0"/>
              </a:spcBef>
              <a:spcAft>
                <a:spcPts val="0"/>
              </a:spcAft>
              <a:buClr>
                <a:srgbClr val="000000"/>
              </a:buClr>
              <a:buSzPts val="2100"/>
              <a:buFont typeface="Helvetica Neue"/>
              <a:buNone/>
              <a:defRPr b="1" sz="2100"/>
            </a:lvl1pPr>
            <a:lvl2pPr indent="-279400" lvl="1" marL="914400" algn="l">
              <a:lnSpc>
                <a:spcPct val="90000"/>
              </a:lnSpc>
              <a:spcBef>
                <a:spcPts val="1700"/>
              </a:spcBef>
              <a:spcAft>
                <a:spcPts val="0"/>
              </a:spcAft>
              <a:buClr>
                <a:srgbClr val="000000"/>
              </a:buClr>
              <a:buSzPts val="800"/>
              <a:buChar char="•"/>
              <a:defRPr/>
            </a:lvl2pPr>
            <a:lvl3pPr indent="-279400" lvl="2" marL="1371600" algn="l">
              <a:lnSpc>
                <a:spcPct val="90000"/>
              </a:lnSpc>
              <a:spcBef>
                <a:spcPts val="1700"/>
              </a:spcBef>
              <a:spcAft>
                <a:spcPts val="0"/>
              </a:spcAft>
              <a:buClr>
                <a:srgbClr val="000000"/>
              </a:buClr>
              <a:buSzPts val="800"/>
              <a:buChar char="•"/>
              <a:defRPr/>
            </a:lvl3pPr>
            <a:lvl4pPr indent="-279400" lvl="3" marL="1828800" algn="l">
              <a:lnSpc>
                <a:spcPct val="90000"/>
              </a:lnSpc>
              <a:spcBef>
                <a:spcPts val="1700"/>
              </a:spcBef>
              <a:spcAft>
                <a:spcPts val="0"/>
              </a:spcAft>
              <a:buClr>
                <a:srgbClr val="000000"/>
              </a:buClr>
              <a:buSzPts val="800"/>
              <a:buChar char="•"/>
              <a:defRPr/>
            </a:lvl4pPr>
            <a:lvl5pPr indent="-279400" lvl="4" marL="2286000" algn="l">
              <a:lnSpc>
                <a:spcPct val="90000"/>
              </a:lnSpc>
              <a:spcBef>
                <a:spcPts val="1700"/>
              </a:spcBef>
              <a:spcAft>
                <a:spcPts val="0"/>
              </a:spcAft>
              <a:buClr>
                <a:srgbClr val="000000"/>
              </a:buClr>
              <a:buSzPts val="800"/>
              <a:buChar char="•"/>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31" name="Google Shape;131;p30"/>
          <p:cNvSpPr txBox="1"/>
          <p:nvPr>
            <p:ph idx="2" type="body"/>
          </p:nvPr>
        </p:nvSpPr>
        <p:spPr>
          <a:xfrm>
            <a:off x="452438" y="1593189"/>
            <a:ext cx="8239200" cy="3096000"/>
          </a:xfrm>
          <a:prstGeom prst="rect">
            <a:avLst/>
          </a:prstGeom>
          <a:noFill/>
          <a:ln>
            <a:noFill/>
          </a:ln>
        </p:spPr>
        <p:txBody>
          <a:bodyPr anchorCtr="0" anchor="t" bIns="19050" lIns="19050" spcFirstLastPara="1" rIns="19050" wrap="square" tIns="19050">
            <a:normAutofit/>
          </a:bodyPr>
          <a:lstStyle>
            <a:lvl1pPr indent="-279400" lvl="0" marL="457200" algn="l">
              <a:lnSpc>
                <a:spcPct val="90000"/>
              </a:lnSpc>
              <a:spcBef>
                <a:spcPts val="1700"/>
              </a:spcBef>
              <a:spcAft>
                <a:spcPts val="0"/>
              </a:spcAft>
              <a:buClr>
                <a:srgbClr val="000000"/>
              </a:buClr>
              <a:buSzPts val="800"/>
              <a:buChar char="•"/>
              <a:defRPr/>
            </a:lvl1pPr>
            <a:lvl2pPr indent="-279400" lvl="1" marL="914400" algn="l">
              <a:lnSpc>
                <a:spcPct val="90000"/>
              </a:lnSpc>
              <a:spcBef>
                <a:spcPts val="1700"/>
              </a:spcBef>
              <a:spcAft>
                <a:spcPts val="0"/>
              </a:spcAft>
              <a:buClr>
                <a:srgbClr val="000000"/>
              </a:buClr>
              <a:buSzPts val="800"/>
              <a:buChar char="•"/>
              <a:defRPr/>
            </a:lvl2pPr>
            <a:lvl3pPr indent="-279400" lvl="2" marL="1371600" algn="l">
              <a:lnSpc>
                <a:spcPct val="90000"/>
              </a:lnSpc>
              <a:spcBef>
                <a:spcPts val="1700"/>
              </a:spcBef>
              <a:spcAft>
                <a:spcPts val="0"/>
              </a:spcAft>
              <a:buClr>
                <a:srgbClr val="000000"/>
              </a:buClr>
              <a:buSzPts val="800"/>
              <a:buChar char="•"/>
              <a:defRPr/>
            </a:lvl3pPr>
            <a:lvl4pPr indent="-279400" lvl="3" marL="1828800" algn="l">
              <a:lnSpc>
                <a:spcPct val="90000"/>
              </a:lnSpc>
              <a:spcBef>
                <a:spcPts val="1700"/>
              </a:spcBef>
              <a:spcAft>
                <a:spcPts val="0"/>
              </a:spcAft>
              <a:buClr>
                <a:srgbClr val="000000"/>
              </a:buClr>
              <a:buSzPts val="800"/>
              <a:buChar char="•"/>
              <a:defRPr/>
            </a:lvl4pPr>
            <a:lvl5pPr indent="-279400" lvl="4" marL="2286000" algn="l">
              <a:lnSpc>
                <a:spcPct val="90000"/>
              </a:lnSpc>
              <a:spcBef>
                <a:spcPts val="1700"/>
              </a:spcBef>
              <a:spcAft>
                <a:spcPts val="0"/>
              </a:spcAft>
              <a:buClr>
                <a:srgbClr val="000000"/>
              </a:buClr>
              <a:buSzPts val="800"/>
              <a:buChar char="•"/>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32" name="Google Shape;132;p30"/>
          <p:cNvSpPr txBox="1"/>
          <p:nvPr>
            <p:ph idx="12" type="sldNum"/>
          </p:nvPr>
        </p:nvSpPr>
        <p:spPr>
          <a:xfrm>
            <a:off x="4500562" y="4905375"/>
            <a:ext cx="138300" cy="1461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2">
  <p:cSld name="TITLE_AND_BODY_3">
    <p:spTree>
      <p:nvGrpSpPr>
        <p:cNvPr id="133" name="Shape 133"/>
        <p:cNvGrpSpPr/>
        <p:nvPr/>
      </p:nvGrpSpPr>
      <p:grpSpPr>
        <a:xfrm>
          <a:off x="0" y="0"/>
          <a:ext cx="0" cy="0"/>
          <a:chOff x="0" y="0"/>
          <a:chExt cx="0" cy="0"/>
        </a:xfrm>
      </p:grpSpPr>
      <p:sp>
        <p:nvSpPr>
          <p:cNvPr id="134" name="Google Shape;134;p31"/>
          <p:cNvSpPr txBox="1"/>
          <p:nvPr>
            <p:ph type="title"/>
          </p:nvPr>
        </p:nvSpPr>
        <p:spPr>
          <a:xfrm>
            <a:off x="452438" y="404813"/>
            <a:ext cx="8239200" cy="537300"/>
          </a:xfrm>
          <a:prstGeom prst="rect">
            <a:avLst/>
          </a:prstGeom>
          <a:noFill/>
          <a:ln>
            <a:noFill/>
          </a:ln>
        </p:spPr>
        <p:txBody>
          <a:bodyPr anchorCtr="0" anchor="t" bIns="19050" lIns="19050" spcFirstLastPara="1" rIns="19050" wrap="square" tIns="19050">
            <a:normAutofit/>
          </a:bodyPr>
          <a:lstStyle>
            <a:lvl1pPr lvl="0" algn="l">
              <a:lnSpc>
                <a:spcPct val="80000"/>
              </a:lnSpc>
              <a:spcBef>
                <a:spcPts val="0"/>
              </a:spcBef>
              <a:spcAft>
                <a:spcPts val="0"/>
              </a:spcAft>
              <a:buClr>
                <a:srgbClr val="000000"/>
              </a:buClr>
              <a:buSzPts val="700"/>
              <a:buNone/>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35" name="Google Shape;135;p31"/>
          <p:cNvSpPr txBox="1"/>
          <p:nvPr>
            <p:ph idx="1" type="body"/>
          </p:nvPr>
        </p:nvSpPr>
        <p:spPr>
          <a:xfrm>
            <a:off x="452438" y="889861"/>
            <a:ext cx="8239200" cy="350700"/>
          </a:xfrm>
          <a:prstGeom prst="rect">
            <a:avLst/>
          </a:prstGeom>
          <a:noFill/>
          <a:ln>
            <a:noFill/>
          </a:ln>
        </p:spPr>
        <p:txBody>
          <a:bodyPr anchorCtr="0" anchor="t" bIns="17150" lIns="17150" spcFirstLastPara="1" rIns="17150" wrap="square" tIns="17150">
            <a:normAutofit/>
          </a:bodyPr>
          <a:lstStyle>
            <a:lvl1pPr indent="-228600" lvl="0" marL="457200" algn="l">
              <a:lnSpc>
                <a:spcPct val="100000"/>
              </a:lnSpc>
              <a:spcBef>
                <a:spcPts val="0"/>
              </a:spcBef>
              <a:spcAft>
                <a:spcPts val="0"/>
              </a:spcAft>
              <a:buClr>
                <a:srgbClr val="000000"/>
              </a:buClr>
              <a:buSzPts val="2100"/>
              <a:buFont typeface="Helvetica Neue"/>
              <a:buNone/>
              <a:defRPr b="1" sz="2100"/>
            </a:lvl1pPr>
            <a:lvl2pPr indent="-279400" lvl="1" marL="914400" algn="l">
              <a:lnSpc>
                <a:spcPct val="90000"/>
              </a:lnSpc>
              <a:spcBef>
                <a:spcPts val="1700"/>
              </a:spcBef>
              <a:spcAft>
                <a:spcPts val="0"/>
              </a:spcAft>
              <a:buClr>
                <a:srgbClr val="000000"/>
              </a:buClr>
              <a:buSzPts val="800"/>
              <a:buChar char="•"/>
              <a:defRPr/>
            </a:lvl2pPr>
            <a:lvl3pPr indent="-279400" lvl="2" marL="1371600" algn="l">
              <a:lnSpc>
                <a:spcPct val="90000"/>
              </a:lnSpc>
              <a:spcBef>
                <a:spcPts val="1700"/>
              </a:spcBef>
              <a:spcAft>
                <a:spcPts val="0"/>
              </a:spcAft>
              <a:buClr>
                <a:srgbClr val="000000"/>
              </a:buClr>
              <a:buSzPts val="800"/>
              <a:buChar char="•"/>
              <a:defRPr/>
            </a:lvl3pPr>
            <a:lvl4pPr indent="-279400" lvl="3" marL="1828800" algn="l">
              <a:lnSpc>
                <a:spcPct val="90000"/>
              </a:lnSpc>
              <a:spcBef>
                <a:spcPts val="1700"/>
              </a:spcBef>
              <a:spcAft>
                <a:spcPts val="0"/>
              </a:spcAft>
              <a:buClr>
                <a:srgbClr val="000000"/>
              </a:buClr>
              <a:buSzPts val="800"/>
              <a:buChar char="•"/>
              <a:defRPr/>
            </a:lvl4pPr>
            <a:lvl5pPr indent="-279400" lvl="4" marL="2286000" algn="l">
              <a:lnSpc>
                <a:spcPct val="90000"/>
              </a:lnSpc>
              <a:spcBef>
                <a:spcPts val="1700"/>
              </a:spcBef>
              <a:spcAft>
                <a:spcPts val="0"/>
              </a:spcAft>
              <a:buClr>
                <a:srgbClr val="000000"/>
              </a:buClr>
              <a:buSzPts val="800"/>
              <a:buChar char="•"/>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36" name="Google Shape;136;p31"/>
          <p:cNvSpPr txBox="1"/>
          <p:nvPr>
            <p:ph idx="2" type="body"/>
          </p:nvPr>
        </p:nvSpPr>
        <p:spPr>
          <a:xfrm>
            <a:off x="452438" y="1593189"/>
            <a:ext cx="8239200" cy="3096000"/>
          </a:xfrm>
          <a:prstGeom prst="rect">
            <a:avLst/>
          </a:prstGeom>
          <a:noFill/>
          <a:ln>
            <a:noFill/>
          </a:ln>
        </p:spPr>
        <p:txBody>
          <a:bodyPr anchorCtr="0" anchor="t" bIns="19050" lIns="19050" spcFirstLastPara="1" rIns="19050" wrap="square" tIns="19050">
            <a:normAutofit/>
          </a:bodyPr>
          <a:lstStyle>
            <a:lvl1pPr indent="-279400" lvl="0" marL="457200" algn="l">
              <a:lnSpc>
                <a:spcPct val="90000"/>
              </a:lnSpc>
              <a:spcBef>
                <a:spcPts val="1700"/>
              </a:spcBef>
              <a:spcAft>
                <a:spcPts val="0"/>
              </a:spcAft>
              <a:buClr>
                <a:srgbClr val="000000"/>
              </a:buClr>
              <a:buSzPts val="800"/>
              <a:buChar char="•"/>
              <a:defRPr/>
            </a:lvl1pPr>
            <a:lvl2pPr indent="-279400" lvl="1" marL="914400" algn="l">
              <a:lnSpc>
                <a:spcPct val="90000"/>
              </a:lnSpc>
              <a:spcBef>
                <a:spcPts val="1700"/>
              </a:spcBef>
              <a:spcAft>
                <a:spcPts val="0"/>
              </a:spcAft>
              <a:buClr>
                <a:srgbClr val="000000"/>
              </a:buClr>
              <a:buSzPts val="800"/>
              <a:buChar char="•"/>
              <a:defRPr/>
            </a:lvl2pPr>
            <a:lvl3pPr indent="-279400" lvl="2" marL="1371600" algn="l">
              <a:lnSpc>
                <a:spcPct val="90000"/>
              </a:lnSpc>
              <a:spcBef>
                <a:spcPts val="1700"/>
              </a:spcBef>
              <a:spcAft>
                <a:spcPts val="0"/>
              </a:spcAft>
              <a:buClr>
                <a:srgbClr val="000000"/>
              </a:buClr>
              <a:buSzPts val="800"/>
              <a:buChar char="•"/>
              <a:defRPr/>
            </a:lvl3pPr>
            <a:lvl4pPr indent="-279400" lvl="3" marL="1828800" algn="l">
              <a:lnSpc>
                <a:spcPct val="90000"/>
              </a:lnSpc>
              <a:spcBef>
                <a:spcPts val="1700"/>
              </a:spcBef>
              <a:spcAft>
                <a:spcPts val="0"/>
              </a:spcAft>
              <a:buClr>
                <a:srgbClr val="000000"/>
              </a:buClr>
              <a:buSzPts val="800"/>
              <a:buChar char="•"/>
              <a:defRPr/>
            </a:lvl4pPr>
            <a:lvl5pPr indent="-279400" lvl="4" marL="2286000" algn="l">
              <a:lnSpc>
                <a:spcPct val="90000"/>
              </a:lnSpc>
              <a:spcBef>
                <a:spcPts val="1700"/>
              </a:spcBef>
              <a:spcAft>
                <a:spcPts val="0"/>
              </a:spcAft>
              <a:buClr>
                <a:srgbClr val="000000"/>
              </a:buClr>
              <a:buSzPts val="800"/>
              <a:buChar char="•"/>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37" name="Google Shape;137;p31"/>
          <p:cNvSpPr txBox="1"/>
          <p:nvPr>
            <p:ph idx="12" type="sldNum"/>
          </p:nvPr>
        </p:nvSpPr>
        <p:spPr>
          <a:xfrm>
            <a:off x="4500562" y="4905375"/>
            <a:ext cx="138300" cy="1461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3">
  <p:cSld name="TITLE_AND_BODY_4">
    <p:spTree>
      <p:nvGrpSpPr>
        <p:cNvPr id="138" name="Shape 138"/>
        <p:cNvGrpSpPr/>
        <p:nvPr/>
      </p:nvGrpSpPr>
      <p:grpSpPr>
        <a:xfrm>
          <a:off x="0" y="0"/>
          <a:ext cx="0" cy="0"/>
          <a:chOff x="0" y="0"/>
          <a:chExt cx="0" cy="0"/>
        </a:xfrm>
      </p:grpSpPr>
      <p:sp>
        <p:nvSpPr>
          <p:cNvPr id="139" name="Google Shape;139;p32"/>
          <p:cNvSpPr txBox="1"/>
          <p:nvPr>
            <p:ph type="title"/>
          </p:nvPr>
        </p:nvSpPr>
        <p:spPr>
          <a:xfrm>
            <a:off x="452438" y="404813"/>
            <a:ext cx="8239200" cy="537300"/>
          </a:xfrm>
          <a:prstGeom prst="rect">
            <a:avLst/>
          </a:prstGeom>
          <a:noFill/>
          <a:ln>
            <a:noFill/>
          </a:ln>
        </p:spPr>
        <p:txBody>
          <a:bodyPr anchorCtr="0" anchor="t" bIns="19050" lIns="19050" spcFirstLastPara="1" rIns="19050" wrap="square" tIns="19050">
            <a:normAutofit/>
          </a:bodyPr>
          <a:lstStyle>
            <a:lvl1pPr lvl="0" algn="l">
              <a:lnSpc>
                <a:spcPct val="80000"/>
              </a:lnSpc>
              <a:spcBef>
                <a:spcPts val="0"/>
              </a:spcBef>
              <a:spcAft>
                <a:spcPts val="0"/>
              </a:spcAft>
              <a:buClr>
                <a:srgbClr val="000000"/>
              </a:buClr>
              <a:buSzPts val="700"/>
              <a:buNone/>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40" name="Google Shape;140;p32"/>
          <p:cNvSpPr txBox="1"/>
          <p:nvPr>
            <p:ph idx="1" type="body"/>
          </p:nvPr>
        </p:nvSpPr>
        <p:spPr>
          <a:xfrm>
            <a:off x="452438" y="889861"/>
            <a:ext cx="8239200" cy="350700"/>
          </a:xfrm>
          <a:prstGeom prst="rect">
            <a:avLst/>
          </a:prstGeom>
          <a:noFill/>
          <a:ln>
            <a:noFill/>
          </a:ln>
        </p:spPr>
        <p:txBody>
          <a:bodyPr anchorCtr="0" anchor="t" bIns="17150" lIns="17150" spcFirstLastPara="1" rIns="17150" wrap="square" tIns="17150">
            <a:normAutofit/>
          </a:bodyPr>
          <a:lstStyle>
            <a:lvl1pPr indent="-228600" lvl="0" marL="457200" algn="l">
              <a:lnSpc>
                <a:spcPct val="100000"/>
              </a:lnSpc>
              <a:spcBef>
                <a:spcPts val="0"/>
              </a:spcBef>
              <a:spcAft>
                <a:spcPts val="0"/>
              </a:spcAft>
              <a:buClr>
                <a:srgbClr val="000000"/>
              </a:buClr>
              <a:buSzPts val="2100"/>
              <a:buFont typeface="Helvetica Neue"/>
              <a:buNone/>
              <a:defRPr b="1" sz="2100"/>
            </a:lvl1pPr>
            <a:lvl2pPr indent="-279400" lvl="1" marL="914400" algn="l">
              <a:lnSpc>
                <a:spcPct val="90000"/>
              </a:lnSpc>
              <a:spcBef>
                <a:spcPts val="1700"/>
              </a:spcBef>
              <a:spcAft>
                <a:spcPts val="0"/>
              </a:spcAft>
              <a:buClr>
                <a:srgbClr val="000000"/>
              </a:buClr>
              <a:buSzPts val="800"/>
              <a:buChar char="•"/>
              <a:defRPr/>
            </a:lvl2pPr>
            <a:lvl3pPr indent="-279400" lvl="2" marL="1371600" algn="l">
              <a:lnSpc>
                <a:spcPct val="90000"/>
              </a:lnSpc>
              <a:spcBef>
                <a:spcPts val="1700"/>
              </a:spcBef>
              <a:spcAft>
                <a:spcPts val="0"/>
              </a:spcAft>
              <a:buClr>
                <a:srgbClr val="000000"/>
              </a:buClr>
              <a:buSzPts val="800"/>
              <a:buChar char="•"/>
              <a:defRPr/>
            </a:lvl3pPr>
            <a:lvl4pPr indent="-279400" lvl="3" marL="1828800" algn="l">
              <a:lnSpc>
                <a:spcPct val="90000"/>
              </a:lnSpc>
              <a:spcBef>
                <a:spcPts val="1700"/>
              </a:spcBef>
              <a:spcAft>
                <a:spcPts val="0"/>
              </a:spcAft>
              <a:buClr>
                <a:srgbClr val="000000"/>
              </a:buClr>
              <a:buSzPts val="800"/>
              <a:buChar char="•"/>
              <a:defRPr/>
            </a:lvl4pPr>
            <a:lvl5pPr indent="-279400" lvl="4" marL="2286000" algn="l">
              <a:lnSpc>
                <a:spcPct val="90000"/>
              </a:lnSpc>
              <a:spcBef>
                <a:spcPts val="1700"/>
              </a:spcBef>
              <a:spcAft>
                <a:spcPts val="0"/>
              </a:spcAft>
              <a:buClr>
                <a:srgbClr val="000000"/>
              </a:buClr>
              <a:buSzPts val="800"/>
              <a:buChar char="•"/>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41" name="Google Shape;141;p32"/>
          <p:cNvSpPr txBox="1"/>
          <p:nvPr>
            <p:ph idx="2" type="body"/>
          </p:nvPr>
        </p:nvSpPr>
        <p:spPr>
          <a:xfrm>
            <a:off x="452438" y="1593189"/>
            <a:ext cx="8239200" cy="3096000"/>
          </a:xfrm>
          <a:prstGeom prst="rect">
            <a:avLst/>
          </a:prstGeom>
          <a:noFill/>
          <a:ln>
            <a:noFill/>
          </a:ln>
        </p:spPr>
        <p:txBody>
          <a:bodyPr anchorCtr="0" anchor="t" bIns="19050" lIns="19050" spcFirstLastPara="1" rIns="19050" wrap="square" tIns="19050">
            <a:normAutofit/>
          </a:bodyPr>
          <a:lstStyle>
            <a:lvl1pPr indent="-279400" lvl="0" marL="457200" algn="l">
              <a:lnSpc>
                <a:spcPct val="90000"/>
              </a:lnSpc>
              <a:spcBef>
                <a:spcPts val="1700"/>
              </a:spcBef>
              <a:spcAft>
                <a:spcPts val="0"/>
              </a:spcAft>
              <a:buClr>
                <a:srgbClr val="000000"/>
              </a:buClr>
              <a:buSzPts val="800"/>
              <a:buChar char="•"/>
              <a:defRPr/>
            </a:lvl1pPr>
            <a:lvl2pPr indent="-279400" lvl="1" marL="914400" algn="l">
              <a:lnSpc>
                <a:spcPct val="90000"/>
              </a:lnSpc>
              <a:spcBef>
                <a:spcPts val="1700"/>
              </a:spcBef>
              <a:spcAft>
                <a:spcPts val="0"/>
              </a:spcAft>
              <a:buClr>
                <a:srgbClr val="000000"/>
              </a:buClr>
              <a:buSzPts val="800"/>
              <a:buChar char="•"/>
              <a:defRPr/>
            </a:lvl2pPr>
            <a:lvl3pPr indent="-279400" lvl="2" marL="1371600" algn="l">
              <a:lnSpc>
                <a:spcPct val="90000"/>
              </a:lnSpc>
              <a:spcBef>
                <a:spcPts val="1700"/>
              </a:spcBef>
              <a:spcAft>
                <a:spcPts val="0"/>
              </a:spcAft>
              <a:buClr>
                <a:srgbClr val="000000"/>
              </a:buClr>
              <a:buSzPts val="800"/>
              <a:buChar char="•"/>
              <a:defRPr/>
            </a:lvl3pPr>
            <a:lvl4pPr indent="-279400" lvl="3" marL="1828800" algn="l">
              <a:lnSpc>
                <a:spcPct val="90000"/>
              </a:lnSpc>
              <a:spcBef>
                <a:spcPts val="1700"/>
              </a:spcBef>
              <a:spcAft>
                <a:spcPts val="0"/>
              </a:spcAft>
              <a:buClr>
                <a:srgbClr val="000000"/>
              </a:buClr>
              <a:buSzPts val="800"/>
              <a:buChar char="•"/>
              <a:defRPr/>
            </a:lvl4pPr>
            <a:lvl5pPr indent="-279400" lvl="4" marL="2286000" algn="l">
              <a:lnSpc>
                <a:spcPct val="90000"/>
              </a:lnSpc>
              <a:spcBef>
                <a:spcPts val="1700"/>
              </a:spcBef>
              <a:spcAft>
                <a:spcPts val="0"/>
              </a:spcAft>
              <a:buClr>
                <a:srgbClr val="000000"/>
              </a:buClr>
              <a:buSzPts val="800"/>
              <a:buChar char="•"/>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42" name="Google Shape;142;p32"/>
          <p:cNvSpPr txBox="1"/>
          <p:nvPr>
            <p:ph idx="12" type="sldNum"/>
          </p:nvPr>
        </p:nvSpPr>
        <p:spPr>
          <a:xfrm>
            <a:off x="4500562" y="4905375"/>
            <a:ext cx="138300" cy="1461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4">
  <p:cSld name="TITLE_AND_BODY_5">
    <p:spTree>
      <p:nvGrpSpPr>
        <p:cNvPr id="143" name="Shape 143"/>
        <p:cNvGrpSpPr/>
        <p:nvPr/>
      </p:nvGrpSpPr>
      <p:grpSpPr>
        <a:xfrm>
          <a:off x="0" y="0"/>
          <a:ext cx="0" cy="0"/>
          <a:chOff x="0" y="0"/>
          <a:chExt cx="0" cy="0"/>
        </a:xfrm>
      </p:grpSpPr>
      <p:sp>
        <p:nvSpPr>
          <p:cNvPr id="144" name="Google Shape;144;p33"/>
          <p:cNvSpPr txBox="1"/>
          <p:nvPr>
            <p:ph type="title"/>
          </p:nvPr>
        </p:nvSpPr>
        <p:spPr>
          <a:xfrm>
            <a:off x="452438" y="404813"/>
            <a:ext cx="8239200" cy="537300"/>
          </a:xfrm>
          <a:prstGeom prst="rect">
            <a:avLst/>
          </a:prstGeom>
          <a:noFill/>
          <a:ln>
            <a:noFill/>
          </a:ln>
        </p:spPr>
        <p:txBody>
          <a:bodyPr anchorCtr="0" anchor="t" bIns="19050" lIns="19050" spcFirstLastPara="1" rIns="19050" wrap="square" tIns="19050">
            <a:normAutofit/>
          </a:bodyPr>
          <a:lstStyle>
            <a:lvl1pPr lvl="0" algn="l">
              <a:lnSpc>
                <a:spcPct val="80000"/>
              </a:lnSpc>
              <a:spcBef>
                <a:spcPts val="0"/>
              </a:spcBef>
              <a:spcAft>
                <a:spcPts val="0"/>
              </a:spcAft>
              <a:buClr>
                <a:srgbClr val="000000"/>
              </a:buClr>
              <a:buSzPts val="700"/>
              <a:buNone/>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45" name="Google Shape;145;p33"/>
          <p:cNvSpPr txBox="1"/>
          <p:nvPr>
            <p:ph idx="1" type="body"/>
          </p:nvPr>
        </p:nvSpPr>
        <p:spPr>
          <a:xfrm>
            <a:off x="452438" y="889861"/>
            <a:ext cx="8239200" cy="350700"/>
          </a:xfrm>
          <a:prstGeom prst="rect">
            <a:avLst/>
          </a:prstGeom>
          <a:noFill/>
          <a:ln>
            <a:noFill/>
          </a:ln>
        </p:spPr>
        <p:txBody>
          <a:bodyPr anchorCtr="0" anchor="t" bIns="17150" lIns="17150" spcFirstLastPara="1" rIns="17150" wrap="square" tIns="17150">
            <a:normAutofit/>
          </a:bodyPr>
          <a:lstStyle>
            <a:lvl1pPr indent="-228600" lvl="0" marL="457200" algn="l">
              <a:lnSpc>
                <a:spcPct val="100000"/>
              </a:lnSpc>
              <a:spcBef>
                <a:spcPts val="0"/>
              </a:spcBef>
              <a:spcAft>
                <a:spcPts val="0"/>
              </a:spcAft>
              <a:buClr>
                <a:srgbClr val="000000"/>
              </a:buClr>
              <a:buSzPts val="2100"/>
              <a:buFont typeface="Helvetica Neue"/>
              <a:buNone/>
              <a:defRPr b="1" sz="2100"/>
            </a:lvl1pPr>
            <a:lvl2pPr indent="-279400" lvl="1" marL="914400" algn="l">
              <a:lnSpc>
                <a:spcPct val="90000"/>
              </a:lnSpc>
              <a:spcBef>
                <a:spcPts val="1700"/>
              </a:spcBef>
              <a:spcAft>
                <a:spcPts val="0"/>
              </a:spcAft>
              <a:buClr>
                <a:srgbClr val="000000"/>
              </a:buClr>
              <a:buSzPts val="800"/>
              <a:buChar char="•"/>
              <a:defRPr/>
            </a:lvl2pPr>
            <a:lvl3pPr indent="-279400" lvl="2" marL="1371600" algn="l">
              <a:lnSpc>
                <a:spcPct val="90000"/>
              </a:lnSpc>
              <a:spcBef>
                <a:spcPts val="1700"/>
              </a:spcBef>
              <a:spcAft>
                <a:spcPts val="0"/>
              </a:spcAft>
              <a:buClr>
                <a:srgbClr val="000000"/>
              </a:buClr>
              <a:buSzPts val="800"/>
              <a:buChar char="•"/>
              <a:defRPr/>
            </a:lvl3pPr>
            <a:lvl4pPr indent="-279400" lvl="3" marL="1828800" algn="l">
              <a:lnSpc>
                <a:spcPct val="90000"/>
              </a:lnSpc>
              <a:spcBef>
                <a:spcPts val="1700"/>
              </a:spcBef>
              <a:spcAft>
                <a:spcPts val="0"/>
              </a:spcAft>
              <a:buClr>
                <a:srgbClr val="000000"/>
              </a:buClr>
              <a:buSzPts val="800"/>
              <a:buChar char="•"/>
              <a:defRPr/>
            </a:lvl4pPr>
            <a:lvl5pPr indent="-279400" lvl="4" marL="2286000" algn="l">
              <a:lnSpc>
                <a:spcPct val="90000"/>
              </a:lnSpc>
              <a:spcBef>
                <a:spcPts val="1700"/>
              </a:spcBef>
              <a:spcAft>
                <a:spcPts val="0"/>
              </a:spcAft>
              <a:buClr>
                <a:srgbClr val="000000"/>
              </a:buClr>
              <a:buSzPts val="800"/>
              <a:buChar char="•"/>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46" name="Google Shape;146;p33"/>
          <p:cNvSpPr txBox="1"/>
          <p:nvPr>
            <p:ph idx="2" type="body"/>
          </p:nvPr>
        </p:nvSpPr>
        <p:spPr>
          <a:xfrm>
            <a:off x="452438" y="1593189"/>
            <a:ext cx="8239200" cy="3096000"/>
          </a:xfrm>
          <a:prstGeom prst="rect">
            <a:avLst/>
          </a:prstGeom>
          <a:noFill/>
          <a:ln>
            <a:noFill/>
          </a:ln>
        </p:spPr>
        <p:txBody>
          <a:bodyPr anchorCtr="0" anchor="t" bIns="19050" lIns="19050" spcFirstLastPara="1" rIns="19050" wrap="square" tIns="19050">
            <a:normAutofit/>
          </a:bodyPr>
          <a:lstStyle>
            <a:lvl1pPr indent="-279400" lvl="0" marL="457200" algn="l">
              <a:lnSpc>
                <a:spcPct val="90000"/>
              </a:lnSpc>
              <a:spcBef>
                <a:spcPts val="1700"/>
              </a:spcBef>
              <a:spcAft>
                <a:spcPts val="0"/>
              </a:spcAft>
              <a:buClr>
                <a:srgbClr val="000000"/>
              </a:buClr>
              <a:buSzPts val="800"/>
              <a:buChar char="•"/>
              <a:defRPr/>
            </a:lvl1pPr>
            <a:lvl2pPr indent="-279400" lvl="1" marL="914400" algn="l">
              <a:lnSpc>
                <a:spcPct val="90000"/>
              </a:lnSpc>
              <a:spcBef>
                <a:spcPts val="1700"/>
              </a:spcBef>
              <a:spcAft>
                <a:spcPts val="0"/>
              </a:spcAft>
              <a:buClr>
                <a:srgbClr val="000000"/>
              </a:buClr>
              <a:buSzPts val="800"/>
              <a:buChar char="•"/>
              <a:defRPr/>
            </a:lvl2pPr>
            <a:lvl3pPr indent="-279400" lvl="2" marL="1371600" algn="l">
              <a:lnSpc>
                <a:spcPct val="90000"/>
              </a:lnSpc>
              <a:spcBef>
                <a:spcPts val="1700"/>
              </a:spcBef>
              <a:spcAft>
                <a:spcPts val="0"/>
              </a:spcAft>
              <a:buClr>
                <a:srgbClr val="000000"/>
              </a:buClr>
              <a:buSzPts val="800"/>
              <a:buChar char="•"/>
              <a:defRPr/>
            </a:lvl3pPr>
            <a:lvl4pPr indent="-279400" lvl="3" marL="1828800" algn="l">
              <a:lnSpc>
                <a:spcPct val="90000"/>
              </a:lnSpc>
              <a:spcBef>
                <a:spcPts val="1700"/>
              </a:spcBef>
              <a:spcAft>
                <a:spcPts val="0"/>
              </a:spcAft>
              <a:buClr>
                <a:srgbClr val="000000"/>
              </a:buClr>
              <a:buSzPts val="800"/>
              <a:buChar char="•"/>
              <a:defRPr/>
            </a:lvl4pPr>
            <a:lvl5pPr indent="-279400" lvl="4" marL="2286000" algn="l">
              <a:lnSpc>
                <a:spcPct val="90000"/>
              </a:lnSpc>
              <a:spcBef>
                <a:spcPts val="1700"/>
              </a:spcBef>
              <a:spcAft>
                <a:spcPts val="0"/>
              </a:spcAft>
              <a:buClr>
                <a:srgbClr val="000000"/>
              </a:buClr>
              <a:buSzPts val="800"/>
              <a:buChar char="•"/>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47" name="Google Shape;147;p33"/>
          <p:cNvSpPr txBox="1"/>
          <p:nvPr>
            <p:ph idx="12" type="sldNum"/>
          </p:nvPr>
        </p:nvSpPr>
        <p:spPr>
          <a:xfrm>
            <a:off x="4500562" y="4905375"/>
            <a:ext cx="138300" cy="1461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5">
  <p:cSld name="TITLE_AND_BODY_6">
    <p:spTree>
      <p:nvGrpSpPr>
        <p:cNvPr id="148" name="Shape 148"/>
        <p:cNvGrpSpPr/>
        <p:nvPr/>
      </p:nvGrpSpPr>
      <p:grpSpPr>
        <a:xfrm>
          <a:off x="0" y="0"/>
          <a:ext cx="0" cy="0"/>
          <a:chOff x="0" y="0"/>
          <a:chExt cx="0" cy="0"/>
        </a:xfrm>
      </p:grpSpPr>
      <p:sp>
        <p:nvSpPr>
          <p:cNvPr id="149" name="Google Shape;149;p34"/>
          <p:cNvSpPr txBox="1"/>
          <p:nvPr>
            <p:ph type="title"/>
          </p:nvPr>
        </p:nvSpPr>
        <p:spPr>
          <a:xfrm>
            <a:off x="452438" y="404813"/>
            <a:ext cx="8239200" cy="537300"/>
          </a:xfrm>
          <a:prstGeom prst="rect">
            <a:avLst/>
          </a:prstGeom>
          <a:noFill/>
          <a:ln>
            <a:noFill/>
          </a:ln>
        </p:spPr>
        <p:txBody>
          <a:bodyPr anchorCtr="0" anchor="t" bIns="19050" lIns="19050" spcFirstLastPara="1" rIns="19050" wrap="square" tIns="19050">
            <a:normAutofit/>
          </a:bodyPr>
          <a:lstStyle>
            <a:lvl1pPr lvl="0" algn="l">
              <a:lnSpc>
                <a:spcPct val="80000"/>
              </a:lnSpc>
              <a:spcBef>
                <a:spcPts val="0"/>
              </a:spcBef>
              <a:spcAft>
                <a:spcPts val="0"/>
              </a:spcAft>
              <a:buClr>
                <a:srgbClr val="000000"/>
              </a:buClr>
              <a:buSzPts val="700"/>
              <a:buNone/>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50" name="Google Shape;150;p34"/>
          <p:cNvSpPr txBox="1"/>
          <p:nvPr>
            <p:ph idx="1" type="body"/>
          </p:nvPr>
        </p:nvSpPr>
        <p:spPr>
          <a:xfrm>
            <a:off x="452438" y="889861"/>
            <a:ext cx="8239200" cy="350700"/>
          </a:xfrm>
          <a:prstGeom prst="rect">
            <a:avLst/>
          </a:prstGeom>
          <a:noFill/>
          <a:ln>
            <a:noFill/>
          </a:ln>
        </p:spPr>
        <p:txBody>
          <a:bodyPr anchorCtr="0" anchor="t" bIns="17150" lIns="17150" spcFirstLastPara="1" rIns="17150" wrap="square" tIns="17150">
            <a:normAutofit/>
          </a:bodyPr>
          <a:lstStyle>
            <a:lvl1pPr indent="-228600" lvl="0" marL="457200" algn="l">
              <a:lnSpc>
                <a:spcPct val="100000"/>
              </a:lnSpc>
              <a:spcBef>
                <a:spcPts val="0"/>
              </a:spcBef>
              <a:spcAft>
                <a:spcPts val="0"/>
              </a:spcAft>
              <a:buClr>
                <a:srgbClr val="000000"/>
              </a:buClr>
              <a:buSzPts val="2100"/>
              <a:buFont typeface="Helvetica Neue"/>
              <a:buNone/>
              <a:defRPr b="1" sz="2100"/>
            </a:lvl1pPr>
            <a:lvl2pPr indent="-279400" lvl="1" marL="914400" algn="l">
              <a:lnSpc>
                <a:spcPct val="90000"/>
              </a:lnSpc>
              <a:spcBef>
                <a:spcPts val="1700"/>
              </a:spcBef>
              <a:spcAft>
                <a:spcPts val="0"/>
              </a:spcAft>
              <a:buClr>
                <a:srgbClr val="000000"/>
              </a:buClr>
              <a:buSzPts val="800"/>
              <a:buChar char="•"/>
              <a:defRPr/>
            </a:lvl2pPr>
            <a:lvl3pPr indent="-279400" lvl="2" marL="1371600" algn="l">
              <a:lnSpc>
                <a:spcPct val="90000"/>
              </a:lnSpc>
              <a:spcBef>
                <a:spcPts val="1700"/>
              </a:spcBef>
              <a:spcAft>
                <a:spcPts val="0"/>
              </a:spcAft>
              <a:buClr>
                <a:srgbClr val="000000"/>
              </a:buClr>
              <a:buSzPts val="800"/>
              <a:buChar char="•"/>
              <a:defRPr/>
            </a:lvl3pPr>
            <a:lvl4pPr indent="-279400" lvl="3" marL="1828800" algn="l">
              <a:lnSpc>
                <a:spcPct val="90000"/>
              </a:lnSpc>
              <a:spcBef>
                <a:spcPts val="1700"/>
              </a:spcBef>
              <a:spcAft>
                <a:spcPts val="0"/>
              </a:spcAft>
              <a:buClr>
                <a:srgbClr val="000000"/>
              </a:buClr>
              <a:buSzPts val="800"/>
              <a:buChar char="•"/>
              <a:defRPr/>
            </a:lvl4pPr>
            <a:lvl5pPr indent="-279400" lvl="4" marL="2286000" algn="l">
              <a:lnSpc>
                <a:spcPct val="90000"/>
              </a:lnSpc>
              <a:spcBef>
                <a:spcPts val="1700"/>
              </a:spcBef>
              <a:spcAft>
                <a:spcPts val="0"/>
              </a:spcAft>
              <a:buClr>
                <a:srgbClr val="000000"/>
              </a:buClr>
              <a:buSzPts val="800"/>
              <a:buChar char="•"/>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51" name="Google Shape;151;p34"/>
          <p:cNvSpPr txBox="1"/>
          <p:nvPr>
            <p:ph idx="2" type="body"/>
          </p:nvPr>
        </p:nvSpPr>
        <p:spPr>
          <a:xfrm>
            <a:off x="452438" y="1593189"/>
            <a:ext cx="8239200" cy="3096000"/>
          </a:xfrm>
          <a:prstGeom prst="rect">
            <a:avLst/>
          </a:prstGeom>
          <a:noFill/>
          <a:ln>
            <a:noFill/>
          </a:ln>
        </p:spPr>
        <p:txBody>
          <a:bodyPr anchorCtr="0" anchor="t" bIns="19050" lIns="19050" spcFirstLastPara="1" rIns="19050" wrap="square" tIns="19050">
            <a:normAutofit/>
          </a:bodyPr>
          <a:lstStyle>
            <a:lvl1pPr indent="-279400" lvl="0" marL="457200" algn="l">
              <a:lnSpc>
                <a:spcPct val="90000"/>
              </a:lnSpc>
              <a:spcBef>
                <a:spcPts val="1700"/>
              </a:spcBef>
              <a:spcAft>
                <a:spcPts val="0"/>
              </a:spcAft>
              <a:buClr>
                <a:srgbClr val="000000"/>
              </a:buClr>
              <a:buSzPts val="800"/>
              <a:buChar char="•"/>
              <a:defRPr/>
            </a:lvl1pPr>
            <a:lvl2pPr indent="-279400" lvl="1" marL="914400" algn="l">
              <a:lnSpc>
                <a:spcPct val="90000"/>
              </a:lnSpc>
              <a:spcBef>
                <a:spcPts val="1700"/>
              </a:spcBef>
              <a:spcAft>
                <a:spcPts val="0"/>
              </a:spcAft>
              <a:buClr>
                <a:srgbClr val="000000"/>
              </a:buClr>
              <a:buSzPts val="800"/>
              <a:buChar char="•"/>
              <a:defRPr/>
            </a:lvl2pPr>
            <a:lvl3pPr indent="-279400" lvl="2" marL="1371600" algn="l">
              <a:lnSpc>
                <a:spcPct val="90000"/>
              </a:lnSpc>
              <a:spcBef>
                <a:spcPts val="1700"/>
              </a:spcBef>
              <a:spcAft>
                <a:spcPts val="0"/>
              </a:spcAft>
              <a:buClr>
                <a:srgbClr val="000000"/>
              </a:buClr>
              <a:buSzPts val="800"/>
              <a:buChar char="•"/>
              <a:defRPr/>
            </a:lvl3pPr>
            <a:lvl4pPr indent="-279400" lvl="3" marL="1828800" algn="l">
              <a:lnSpc>
                <a:spcPct val="90000"/>
              </a:lnSpc>
              <a:spcBef>
                <a:spcPts val="1700"/>
              </a:spcBef>
              <a:spcAft>
                <a:spcPts val="0"/>
              </a:spcAft>
              <a:buClr>
                <a:srgbClr val="000000"/>
              </a:buClr>
              <a:buSzPts val="800"/>
              <a:buChar char="•"/>
              <a:defRPr/>
            </a:lvl4pPr>
            <a:lvl5pPr indent="-279400" lvl="4" marL="2286000" algn="l">
              <a:lnSpc>
                <a:spcPct val="90000"/>
              </a:lnSpc>
              <a:spcBef>
                <a:spcPts val="1700"/>
              </a:spcBef>
              <a:spcAft>
                <a:spcPts val="0"/>
              </a:spcAft>
              <a:buClr>
                <a:srgbClr val="000000"/>
              </a:buClr>
              <a:buSzPts val="800"/>
              <a:buChar char="•"/>
              <a:defRPr/>
            </a:lvl5pPr>
            <a:lvl6pPr indent="-279400" lvl="5" marL="2743200" algn="l">
              <a:lnSpc>
                <a:spcPct val="90000"/>
              </a:lnSpc>
              <a:spcBef>
                <a:spcPts val="1700"/>
              </a:spcBef>
              <a:spcAft>
                <a:spcPts val="0"/>
              </a:spcAft>
              <a:buClr>
                <a:srgbClr val="000000"/>
              </a:buClr>
              <a:buSzPts val="800"/>
              <a:buChar char="•"/>
              <a:defRPr/>
            </a:lvl6pPr>
            <a:lvl7pPr indent="-279400" lvl="6" marL="3200400" algn="l">
              <a:lnSpc>
                <a:spcPct val="90000"/>
              </a:lnSpc>
              <a:spcBef>
                <a:spcPts val="1700"/>
              </a:spcBef>
              <a:spcAft>
                <a:spcPts val="0"/>
              </a:spcAft>
              <a:buClr>
                <a:srgbClr val="000000"/>
              </a:buClr>
              <a:buSzPts val="800"/>
              <a:buChar char="•"/>
              <a:defRPr/>
            </a:lvl7pPr>
            <a:lvl8pPr indent="-279400" lvl="7" marL="3657600" algn="l">
              <a:lnSpc>
                <a:spcPct val="90000"/>
              </a:lnSpc>
              <a:spcBef>
                <a:spcPts val="1700"/>
              </a:spcBef>
              <a:spcAft>
                <a:spcPts val="0"/>
              </a:spcAft>
              <a:buClr>
                <a:srgbClr val="000000"/>
              </a:buClr>
              <a:buSzPts val="800"/>
              <a:buChar char="•"/>
              <a:defRPr/>
            </a:lvl8pPr>
            <a:lvl9pPr indent="-279400" lvl="8" marL="4114800" algn="l">
              <a:lnSpc>
                <a:spcPct val="90000"/>
              </a:lnSpc>
              <a:spcBef>
                <a:spcPts val="1700"/>
              </a:spcBef>
              <a:spcAft>
                <a:spcPts val="0"/>
              </a:spcAft>
              <a:buClr>
                <a:srgbClr val="000000"/>
              </a:buClr>
              <a:buSzPts val="800"/>
              <a:buChar char="•"/>
              <a:defRPr/>
            </a:lvl9pPr>
          </a:lstStyle>
          <a:p/>
        </p:txBody>
      </p:sp>
      <p:sp>
        <p:nvSpPr>
          <p:cNvPr id="152" name="Google Shape;152;p34"/>
          <p:cNvSpPr txBox="1"/>
          <p:nvPr>
            <p:ph idx="12" type="sldNum"/>
          </p:nvPr>
        </p:nvSpPr>
        <p:spPr>
          <a:xfrm>
            <a:off x="4500562" y="4905375"/>
            <a:ext cx="138300" cy="1461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llustration Watermark on White">
  <p:cSld name="DEFAULT_2">
    <p:bg>
      <p:bgPr>
        <a:solidFill>
          <a:schemeClr val="lt1"/>
        </a:solidFill>
      </p:bgPr>
    </p:bg>
    <p:spTree>
      <p:nvGrpSpPr>
        <p:cNvPr id="153" name="Shape 153"/>
        <p:cNvGrpSpPr/>
        <p:nvPr/>
      </p:nvGrpSpPr>
      <p:grpSpPr>
        <a:xfrm>
          <a:off x="0" y="0"/>
          <a:ext cx="0" cy="0"/>
          <a:chOff x="0" y="0"/>
          <a:chExt cx="0" cy="0"/>
        </a:xfrm>
      </p:grpSpPr>
      <p:pic>
        <p:nvPicPr>
          <p:cNvPr id="154" name="Google Shape;154;p35"/>
          <p:cNvPicPr preferRelativeResize="0"/>
          <p:nvPr/>
        </p:nvPicPr>
        <p:blipFill rotWithShape="1">
          <a:blip r:embed="rId2">
            <a:alphaModFix/>
          </a:blip>
          <a:srcRect b="0" l="0" r="0" t="0"/>
          <a:stretch/>
        </p:blipFill>
        <p:spPr>
          <a:xfrm>
            <a:off x="0" y="149"/>
            <a:ext cx="9144000" cy="5143201"/>
          </a:xfrm>
          <a:prstGeom prst="rect">
            <a:avLst/>
          </a:prstGeom>
          <a:noFill/>
          <a:ln>
            <a:noFill/>
          </a:ln>
        </p:spPr>
      </p:pic>
      <p:pic>
        <p:nvPicPr>
          <p:cNvPr id="155" name="Google Shape;155;p35"/>
          <p:cNvPicPr preferRelativeResize="0"/>
          <p:nvPr/>
        </p:nvPicPr>
        <p:blipFill rotWithShape="1">
          <a:blip r:embed="rId3">
            <a:alphaModFix/>
          </a:blip>
          <a:srcRect b="0" l="0" r="0" t="0"/>
          <a:stretch/>
        </p:blipFill>
        <p:spPr>
          <a:xfrm>
            <a:off x="7807013" y="4770163"/>
            <a:ext cx="1110990" cy="206863"/>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56" name="Shape 156"/>
        <p:cNvGrpSpPr/>
        <p:nvPr/>
      </p:nvGrpSpPr>
      <p:grpSpPr>
        <a:xfrm>
          <a:off x="0" y="0"/>
          <a:ext cx="0" cy="0"/>
          <a:chOff x="0" y="0"/>
          <a:chExt cx="0" cy="0"/>
        </a:xfrm>
      </p:grpSpPr>
      <p:sp>
        <p:nvSpPr>
          <p:cNvPr id="157" name="Google Shape;157;p36"/>
          <p:cNvSpPr/>
          <p:nvPr/>
        </p:nvSpPr>
        <p:spPr>
          <a:xfrm>
            <a:off x="4572000" y="-125"/>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58" name="Google Shape;158;p36"/>
          <p:cNvSpPr txBox="1"/>
          <p:nvPr>
            <p:ph type="title"/>
          </p:nvPr>
        </p:nvSpPr>
        <p:spPr>
          <a:xfrm>
            <a:off x="457200" y="457200"/>
            <a:ext cx="3190800" cy="842100"/>
          </a:xfrm>
          <a:prstGeom prst="rect">
            <a:avLst/>
          </a:prstGeom>
          <a:noFill/>
          <a:ln>
            <a:noFill/>
          </a:ln>
        </p:spPr>
        <p:txBody>
          <a:bodyPr anchorCtr="0" anchor="t" bIns="91425" lIns="0" spcFirstLastPara="1" rIns="0" wrap="square" tIns="91425">
            <a:normAutofit/>
          </a:bodyPr>
          <a:lstStyle>
            <a:lvl1pPr lvl="0" algn="l">
              <a:lnSpc>
                <a:spcPct val="100000"/>
              </a:lnSpc>
              <a:spcBef>
                <a:spcPts val="0"/>
              </a:spcBef>
              <a:spcAft>
                <a:spcPts val="0"/>
              </a:spcAft>
              <a:buSzPts val="2400"/>
              <a:buNone/>
              <a:defRPr sz="24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59" name="Google Shape;159;p36"/>
          <p:cNvSpPr txBox="1"/>
          <p:nvPr>
            <p:ph idx="1" type="subTitle"/>
          </p:nvPr>
        </p:nvSpPr>
        <p:spPr>
          <a:xfrm>
            <a:off x="457200" y="1527900"/>
            <a:ext cx="3190800" cy="1044000"/>
          </a:xfrm>
          <a:prstGeom prst="rect">
            <a:avLst/>
          </a:prstGeom>
          <a:noFill/>
          <a:ln>
            <a:noFill/>
          </a:ln>
        </p:spPr>
        <p:txBody>
          <a:bodyPr anchorCtr="0" anchor="t" bIns="91425" lIns="0" spcFirstLastPara="1" rIns="0" wrap="square" tIns="91425">
            <a:noAutofit/>
          </a:bodyPr>
          <a:lstStyle>
            <a:lvl1pPr lvl="0" algn="l">
              <a:lnSpc>
                <a:spcPct val="100000"/>
              </a:lnSpc>
              <a:spcBef>
                <a:spcPts val="0"/>
              </a:spcBef>
              <a:spcAft>
                <a:spcPts val="0"/>
              </a:spcAft>
              <a:buSzPts val="1200"/>
              <a:buNone/>
              <a:defRPr sz="1200"/>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p:txBody>
      </p:sp>
      <p:sp>
        <p:nvSpPr>
          <p:cNvPr id="160" name="Google Shape;160;p36"/>
          <p:cNvSpPr txBox="1"/>
          <p:nvPr>
            <p:ph idx="2" type="body"/>
          </p:nvPr>
        </p:nvSpPr>
        <p:spPr>
          <a:xfrm>
            <a:off x="457200" y="2571900"/>
            <a:ext cx="4114800" cy="2114400"/>
          </a:xfrm>
          <a:prstGeom prst="rect">
            <a:avLst/>
          </a:prstGeom>
          <a:noFill/>
          <a:ln>
            <a:noFill/>
          </a:ln>
        </p:spPr>
        <p:txBody>
          <a:bodyPr anchorCtr="0" anchor="t" bIns="91425" lIns="0" spcFirstLastPara="1" rIns="0" wrap="square" tIns="91425">
            <a:noAutofit/>
          </a:bodyPr>
          <a:lstStyle>
            <a:lvl1pPr indent="-317500" lvl="0" marL="457200" algn="l">
              <a:lnSpc>
                <a:spcPct val="115000"/>
              </a:lnSpc>
              <a:spcBef>
                <a:spcPts val="0"/>
              </a:spcBef>
              <a:spcAft>
                <a:spcPts val="0"/>
              </a:spcAft>
              <a:buSzPts val="1400"/>
              <a:buChar char="?"/>
              <a:defRPr sz="1400"/>
            </a:lvl1pPr>
            <a:lvl2pPr indent="-292100" lvl="1" marL="914400" algn="l">
              <a:lnSpc>
                <a:spcPct val="115000"/>
              </a:lnSpc>
              <a:spcBef>
                <a:spcPts val="0"/>
              </a:spcBef>
              <a:spcAft>
                <a:spcPts val="0"/>
              </a:spcAft>
              <a:buSzPts val="1000"/>
              <a:buChar char="○"/>
              <a:defRPr sz="1000"/>
            </a:lvl2pPr>
            <a:lvl3pPr indent="-292100" lvl="2" marL="1371600" algn="l">
              <a:lnSpc>
                <a:spcPct val="115000"/>
              </a:lnSpc>
              <a:spcBef>
                <a:spcPts val="0"/>
              </a:spcBef>
              <a:spcAft>
                <a:spcPts val="0"/>
              </a:spcAft>
              <a:buSzPts val="1000"/>
              <a:buChar char="■"/>
              <a:defRPr sz="1000"/>
            </a:lvl3pPr>
            <a:lvl4pPr indent="-292100" lvl="3" marL="1828800" algn="l">
              <a:lnSpc>
                <a:spcPct val="115000"/>
              </a:lnSpc>
              <a:spcBef>
                <a:spcPts val="0"/>
              </a:spcBef>
              <a:spcAft>
                <a:spcPts val="0"/>
              </a:spcAft>
              <a:buSzPts val="1000"/>
              <a:buChar char="●"/>
              <a:defRPr sz="1000"/>
            </a:lvl4pPr>
            <a:lvl5pPr indent="-292100" lvl="4" marL="2286000" algn="l">
              <a:lnSpc>
                <a:spcPct val="115000"/>
              </a:lnSpc>
              <a:spcBef>
                <a:spcPts val="0"/>
              </a:spcBef>
              <a:spcAft>
                <a:spcPts val="0"/>
              </a:spcAft>
              <a:buSzPts val="1000"/>
              <a:buChar char="○"/>
              <a:defRPr sz="1000"/>
            </a:lvl5pPr>
            <a:lvl6pPr indent="-292100" lvl="5" marL="2743200" algn="l">
              <a:lnSpc>
                <a:spcPct val="115000"/>
              </a:lnSpc>
              <a:spcBef>
                <a:spcPts val="0"/>
              </a:spcBef>
              <a:spcAft>
                <a:spcPts val="0"/>
              </a:spcAft>
              <a:buSzPts val="1000"/>
              <a:buChar char="■"/>
              <a:defRPr sz="1000"/>
            </a:lvl6pPr>
            <a:lvl7pPr indent="-292100" lvl="6" marL="3200400" algn="l">
              <a:lnSpc>
                <a:spcPct val="115000"/>
              </a:lnSpc>
              <a:spcBef>
                <a:spcPts val="0"/>
              </a:spcBef>
              <a:spcAft>
                <a:spcPts val="0"/>
              </a:spcAft>
              <a:buSzPts val="1000"/>
              <a:buChar char="●"/>
              <a:defRPr sz="1000"/>
            </a:lvl7pPr>
            <a:lvl8pPr indent="-292100" lvl="7" marL="3657600" algn="l">
              <a:lnSpc>
                <a:spcPct val="115000"/>
              </a:lnSpc>
              <a:spcBef>
                <a:spcPts val="0"/>
              </a:spcBef>
              <a:spcAft>
                <a:spcPts val="0"/>
              </a:spcAft>
              <a:buSzPts val="1000"/>
              <a:buChar char="○"/>
              <a:defRPr sz="1000"/>
            </a:lvl8pPr>
            <a:lvl9pPr indent="-292100" lvl="8" marL="4114800" algn="l">
              <a:lnSpc>
                <a:spcPct val="115000"/>
              </a:lnSpc>
              <a:spcBef>
                <a:spcPts val="0"/>
              </a:spcBef>
              <a:spcAft>
                <a:spcPts val="0"/>
              </a:spcAft>
              <a:buSzPts val="1000"/>
              <a:buChar char="■"/>
              <a:defRPr sz="1000"/>
            </a:lvl9pPr>
          </a:lstStyle>
          <a:p/>
        </p:txBody>
      </p:sp>
      <p:pic>
        <p:nvPicPr>
          <p:cNvPr id="161" name="Google Shape;161;p36"/>
          <p:cNvPicPr preferRelativeResize="0"/>
          <p:nvPr/>
        </p:nvPicPr>
        <p:blipFill rotWithShape="1">
          <a:blip r:embed="rId2">
            <a:alphaModFix/>
          </a:blip>
          <a:srcRect b="0" l="0" r="0" t="0"/>
          <a:stretch/>
        </p:blipFill>
        <p:spPr>
          <a:xfrm>
            <a:off x="8140538" y="4742550"/>
            <a:ext cx="734675" cy="136725"/>
          </a:xfrm>
          <a:prstGeom prst="rect">
            <a:avLst/>
          </a:prstGeom>
          <a:noFill/>
          <a:ln>
            <a:noFill/>
          </a:ln>
        </p:spPr>
      </p:pic>
      <p:sp>
        <p:nvSpPr>
          <p:cNvPr id="162" name="Google Shape;162;p36"/>
          <p:cNvSpPr txBox="1"/>
          <p:nvPr/>
        </p:nvSpPr>
        <p:spPr>
          <a:xfrm>
            <a:off x="7983625" y="4803075"/>
            <a:ext cx="1048500" cy="276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666666"/>
                </a:solidFill>
                <a:latin typeface="Poppins"/>
                <a:ea typeface="Poppins"/>
                <a:cs typeface="Poppins"/>
                <a:sym typeface="Poppins"/>
              </a:rPr>
              <a:t>Private &amp; Confidential</a:t>
            </a:r>
            <a:endParaRPr b="0" i="0" sz="600" u="none" cap="none" strike="noStrike">
              <a:solidFill>
                <a:srgbClr val="666666"/>
              </a:solidFill>
              <a:latin typeface="Poppins"/>
              <a:ea typeface="Poppins"/>
              <a:cs typeface="Poppins"/>
              <a:sym typeface="Poppins"/>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163" name="Shape 163"/>
        <p:cNvGrpSpPr/>
        <p:nvPr/>
      </p:nvGrpSpPr>
      <p:grpSpPr>
        <a:xfrm>
          <a:off x="0" y="0"/>
          <a:ext cx="0" cy="0"/>
          <a:chOff x="0" y="0"/>
          <a:chExt cx="0" cy="0"/>
        </a:xfrm>
      </p:grpSpPr>
      <p:sp>
        <p:nvSpPr>
          <p:cNvPr id="164" name="Google Shape;164;p37"/>
          <p:cNvSpPr/>
          <p:nvPr/>
        </p:nvSpPr>
        <p:spPr>
          <a:xfrm>
            <a:off x="4572000" y="-125"/>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65" name="Google Shape;165;p37"/>
          <p:cNvSpPr txBox="1"/>
          <p:nvPr>
            <p:ph type="title"/>
          </p:nvPr>
        </p:nvSpPr>
        <p:spPr>
          <a:xfrm>
            <a:off x="457200" y="457200"/>
            <a:ext cx="3190800" cy="842100"/>
          </a:xfrm>
          <a:prstGeom prst="rect">
            <a:avLst/>
          </a:prstGeom>
          <a:noFill/>
          <a:ln>
            <a:noFill/>
          </a:ln>
        </p:spPr>
        <p:txBody>
          <a:bodyPr anchorCtr="0" anchor="t" bIns="91425" lIns="0" spcFirstLastPara="1" rIns="0" wrap="square" tIns="91425">
            <a:normAutofit/>
          </a:bodyPr>
          <a:lstStyle>
            <a:lvl1pPr lvl="0" algn="l">
              <a:lnSpc>
                <a:spcPct val="100000"/>
              </a:lnSpc>
              <a:spcBef>
                <a:spcPts val="0"/>
              </a:spcBef>
              <a:spcAft>
                <a:spcPts val="0"/>
              </a:spcAft>
              <a:buSzPts val="2400"/>
              <a:buNone/>
              <a:defRPr sz="24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66" name="Google Shape;166;p37"/>
          <p:cNvSpPr txBox="1"/>
          <p:nvPr>
            <p:ph idx="1" type="subTitle"/>
          </p:nvPr>
        </p:nvSpPr>
        <p:spPr>
          <a:xfrm>
            <a:off x="457200" y="1527900"/>
            <a:ext cx="3190800" cy="1044000"/>
          </a:xfrm>
          <a:prstGeom prst="rect">
            <a:avLst/>
          </a:prstGeom>
          <a:noFill/>
          <a:ln>
            <a:noFill/>
          </a:ln>
        </p:spPr>
        <p:txBody>
          <a:bodyPr anchorCtr="0" anchor="t" bIns="91425" lIns="0" spcFirstLastPara="1" rIns="0" wrap="square" tIns="91425">
            <a:noAutofit/>
          </a:bodyPr>
          <a:lstStyle>
            <a:lvl1pPr lvl="0" algn="l">
              <a:lnSpc>
                <a:spcPct val="100000"/>
              </a:lnSpc>
              <a:spcBef>
                <a:spcPts val="0"/>
              </a:spcBef>
              <a:spcAft>
                <a:spcPts val="0"/>
              </a:spcAft>
              <a:buSzPts val="1200"/>
              <a:buNone/>
              <a:defRPr sz="1200"/>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p:txBody>
      </p:sp>
      <p:sp>
        <p:nvSpPr>
          <p:cNvPr id="167" name="Google Shape;167;p37"/>
          <p:cNvSpPr txBox="1"/>
          <p:nvPr>
            <p:ph idx="2" type="body"/>
          </p:nvPr>
        </p:nvSpPr>
        <p:spPr>
          <a:xfrm>
            <a:off x="457200" y="2571900"/>
            <a:ext cx="4114800" cy="2114400"/>
          </a:xfrm>
          <a:prstGeom prst="rect">
            <a:avLst/>
          </a:prstGeom>
          <a:noFill/>
          <a:ln>
            <a:noFill/>
          </a:ln>
        </p:spPr>
        <p:txBody>
          <a:bodyPr anchorCtr="0" anchor="t" bIns="91425" lIns="0" spcFirstLastPara="1" rIns="0" wrap="square" tIns="91425">
            <a:noAutofit/>
          </a:bodyPr>
          <a:lstStyle>
            <a:lvl1pPr indent="-317500" lvl="0" marL="457200" algn="l">
              <a:lnSpc>
                <a:spcPct val="115000"/>
              </a:lnSpc>
              <a:spcBef>
                <a:spcPts val="0"/>
              </a:spcBef>
              <a:spcAft>
                <a:spcPts val="0"/>
              </a:spcAft>
              <a:buSzPts val="1400"/>
              <a:buChar char="?"/>
              <a:defRPr sz="1400"/>
            </a:lvl1pPr>
            <a:lvl2pPr indent="-292100" lvl="1" marL="914400" algn="l">
              <a:lnSpc>
                <a:spcPct val="115000"/>
              </a:lnSpc>
              <a:spcBef>
                <a:spcPts val="0"/>
              </a:spcBef>
              <a:spcAft>
                <a:spcPts val="0"/>
              </a:spcAft>
              <a:buSzPts val="1000"/>
              <a:buChar char="○"/>
              <a:defRPr sz="1000"/>
            </a:lvl2pPr>
            <a:lvl3pPr indent="-292100" lvl="2" marL="1371600" algn="l">
              <a:lnSpc>
                <a:spcPct val="115000"/>
              </a:lnSpc>
              <a:spcBef>
                <a:spcPts val="0"/>
              </a:spcBef>
              <a:spcAft>
                <a:spcPts val="0"/>
              </a:spcAft>
              <a:buSzPts val="1000"/>
              <a:buChar char="■"/>
              <a:defRPr sz="1000"/>
            </a:lvl3pPr>
            <a:lvl4pPr indent="-292100" lvl="3" marL="1828800" algn="l">
              <a:lnSpc>
                <a:spcPct val="115000"/>
              </a:lnSpc>
              <a:spcBef>
                <a:spcPts val="0"/>
              </a:spcBef>
              <a:spcAft>
                <a:spcPts val="0"/>
              </a:spcAft>
              <a:buSzPts val="1000"/>
              <a:buChar char="●"/>
              <a:defRPr sz="1000"/>
            </a:lvl4pPr>
            <a:lvl5pPr indent="-292100" lvl="4" marL="2286000" algn="l">
              <a:lnSpc>
                <a:spcPct val="115000"/>
              </a:lnSpc>
              <a:spcBef>
                <a:spcPts val="0"/>
              </a:spcBef>
              <a:spcAft>
                <a:spcPts val="0"/>
              </a:spcAft>
              <a:buSzPts val="1000"/>
              <a:buChar char="○"/>
              <a:defRPr sz="1000"/>
            </a:lvl5pPr>
            <a:lvl6pPr indent="-292100" lvl="5" marL="2743200" algn="l">
              <a:lnSpc>
                <a:spcPct val="115000"/>
              </a:lnSpc>
              <a:spcBef>
                <a:spcPts val="0"/>
              </a:spcBef>
              <a:spcAft>
                <a:spcPts val="0"/>
              </a:spcAft>
              <a:buSzPts val="1000"/>
              <a:buChar char="■"/>
              <a:defRPr sz="1000"/>
            </a:lvl6pPr>
            <a:lvl7pPr indent="-292100" lvl="6" marL="3200400" algn="l">
              <a:lnSpc>
                <a:spcPct val="115000"/>
              </a:lnSpc>
              <a:spcBef>
                <a:spcPts val="0"/>
              </a:spcBef>
              <a:spcAft>
                <a:spcPts val="0"/>
              </a:spcAft>
              <a:buSzPts val="1000"/>
              <a:buChar char="●"/>
              <a:defRPr sz="1000"/>
            </a:lvl7pPr>
            <a:lvl8pPr indent="-292100" lvl="7" marL="3657600" algn="l">
              <a:lnSpc>
                <a:spcPct val="115000"/>
              </a:lnSpc>
              <a:spcBef>
                <a:spcPts val="0"/>
              </a:spcBef>
              <a:spcAft>
                <a:spcPts val="0"/>
              </a:spcAft>
              <a:buSzPts val="1000"/>
              <a:buChar char="○"/>
              <a:defRPr sz="1000"/>
            </a:lvl8pPr>
            <a:lvl9pPr indent="-292100" lvl="8" marL="4114800" algn="l">
              <a:lnSpc>
                <a:spcPct val="115000"/>
              </a:lnSpc>
              <a:spcBef>
                <a:spcPts val="0"/>
              </a:spcBef>
              <a:spcAft>
                <a:spcPts val="0"/>
              </a:spcAft>
              <a:buSzPts val="1000"/>
              <a:buChar char="■"/>
              <a:defRPr sz="1000"/>
            </a:lvl9pPr>
          </a:lstStyle>
          <a:p/>
        </p:txBody>
      </p:sp>
      <p:pic>
        <p:nvPicPr>
          <p:cNvPr id="168" name="Google Shape;168;p37"/>
          <p:cNvPicPr preferRelativeResize="0"/>
          <p:nvPr/>
        </p:nvPicPr>
        <p:blipFill rotWithShape="1">
          <a:blip r:embed="rId2">
            <a:alphaModFix/>
          </a:blip>
          <a:srcRect b="0" l="0" r="0" t="0"/>
          <a:stretch/>
        </p:blipFill>
        <p:spPr>
          <a:xfrm>
            <a:off x="8140538" y="4742550"/>
            <a:ext cx="734675" cy="136725"/>
          </a:xfrm>
          <a:prstGeom prst="rect">
            <a:avLst/>
          </a:prstGeom>
          <a:noFill/>
          <a:ln>
            <a:noFill/>
          </a:ln>
        </p:spPr>
      </p:pic>
      <p:sp>
        <p:nvSpPr>
          <p:cNvPr id="169" name="Google Shape;169;p37"/>
          <p:cNvSpPr txBox="1"/>
          <p:nvPr/>
        </p:nvSpPr>
        <p:spPr>
          <a:xfrm>
            <a:off x="7983625" y="4803075"/>
            <a:ext cx="1048500" cy="276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666666"/>
                </a:solidFill>
                <a:latin typeface="Poppins"/>
                <a:ea typeface="Poppins"/>
                <a:cs typeface="Poppins"/>
                <a:sym typeface="Poppins"/>
              </a:rPr>
              <a:t>Private &amp; Confidential</a:t>
            </a:r>
            <a:endParaRPr b="0" i="0" sz="600" u="none" cap="none" strike="noStrike">
              <a:solidFill>
                <a:srgbClr val="666666"/>
              </a:solidFill>
              <a:latin typeface="Poppins"/>
              <a:ea typeface="Poppins"/>
              <a:cs typeface="Poppins"/>
              <a:sym typeface="Poppins"/>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0" name="Shape 170"/>
        <p:cNvGrpSpPr/>
        <p:nvPr/>
      </p:nvGrpSpPr>
      <p:grpSpPr>
        <a:xfrm>
          <a:off x="0" y="0"/>
          <a:ext cx="0" cy="0"/>
          <a:chOff x="0" y="0"/>
          <a:chExt cx="0" cy="0"/>
        </a:xfrm>
      </p:grpSpPr>
      <p:sp>
        <p:nvSpPr>
          <p:cNvPr id="171" name="Google Shape;171;p38"/>
          <p:cNvSpPr txBox="1"/>
          <p:nvPr>
            <p:ph type="title"/>
          </p:nvPr>
        </p:nvSpPr>
        <p:spPr>
          <a:xfrm>
            <a:off x="457200" y="445025"/>
            <a:ext cx="8229600" cy="572700"/>
          </a:xfrm>
          <a:prstGeom prst="rect">
            <a:avLst/>
          </a:prstGeom>
          <a:noFill/>
          <a:ln>
            <a:noFill/>
          </a:ln>
        </p:spPr>
        <p:txBody>
          <a:bodyPr anchorCtr="0" anchor="ctr" bIns="45725" lIns="45725" spcFirstLastPara="1" rIns="45725" wrap="square" tIns="45725">
            <a:noAutofit/>
          </a:bodyPr>
          <a:lstStyle>
            <a:lvl1pPr lvl="0" marR="0" algn="l">
              <a:lnSpc>
                <a:spcPct val="100000"/>
              </a:lnSpc>
              <a:spcBef>
                <a:spcPts val="0"/>
              </a:spcBef>
              <a:spcAft>
                <a:spcPts val="0"/>
              </a:spcAft>
              <a:buClr>
                <a:srgbClr val="000000"/>
              </a:buClr>
              <a:buSzPts val="700"/>
              <a:buFont typeface="Arial"/>
              <a:buChar char="●"/>
              <a:defRPr b="0" i="0" sz="7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700"/>
              <a:buFont typeface="Arial"/>
              <a:buChar char="○"/>
              <a:defRPr b="0" i="0" sz="7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700"/>
              <a:buFont typeface="Arial"/>
              <a:buChar char="■"/>
              <a:defRPr b="0" i="0" sz="7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700"/>
              <a:buFont typeface="Arial"/>
              <a:buChar char="●"/>
              <a:defRPr b="0" i="0" sz="7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700"/>
              <a:buFont typeface="Arial"/>
              <a:buChar char="○"/>
              <a:defRPr b="0" i="0" sz="7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700"/>
              <a:buFont typeface="Arial"/>
              <a:buChar char="■"/>
              <a:defRPr b="0" i="0" sz="7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700"/>
              <a:buFont typeface="Arial"/>
              <a:buChar char="●"/>
              <a:defRPr b="0" i="0" sz="7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700"/>
              <a:buFont typeface="Arial"/>
              <a:buChar char="○"/>
              <a:defRPr b="0" i="0" sz="7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700"/>
              <a:buFont typeface="Arial"/>
              <a:buChar char="■"/>
              <a:defRPr b="0" i="0" sz="700" u="none" cap="none" strike="noStrike">
                <a:solidFill>
                  <a:srgbClr val="000000"/>
                </a:solidFill>
                <a:latin typeface="Arial"/>
                <a:ea typeface="Arial"/>
                <a:cs typeface="Arial"/>
                <a:sym typeface="Arial"/>
              </a:defRPr>
            </a:lvl9pPr>
          </a:lstStyle>
          <a:p/>
        </p:txBody>
      </p:sp>
      <p:pic>
        <p:nvPicPr>
          <p:cNvPr id="172" name="Google Shape;172;p38"/>
          <p:cNvPicPr preferRelativeResize="0"/>
          <p:nvPr/>
        </p:nvPicPr>
        <p:blipFill rotWithShape="1">
          <a:blip r:embed="rId2">
            <a:alphaModFix/>
          </a:blip>
          <a:srcRect b="0" l="0" r="0" t="0"/>
          <a:stretch/>
        </p:blipFill>
        <p:spPr>
          <a:xfrm>
            <a:off x="8140538" y="4742550"/>
            <a:ext cx="734675" cy="136725"/>
          </a:xfrm>
          <a:prstGeom prst="rect">
            <a:avLst/>
          </a:prstGeom>
          <a:noFill/>
          <a:ln>
            <a:noFill/>
          </a:ln>
        </p:spPr>
      </p:pic>
      <p:sp>
        <p:nvSpPr>
          <p:cNvPr id="173" name="Google Shape;173;p38"/>
          <p:cNvSpPr txBox="1"/>
          <p:nvPr/>
        </p:nvSpPr>
        <p:spPr>
          <a:xfrm>
            <a:off x="7983625" y="4803075"/>
            <a:ext cx="1048500" cy="276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666666"/>
                </a:solidFill>
                <a:latin typeface="Poppins"/>
                <a:ea typeface="Poppins"/>
                <a:cs typeface="Poppins"/>
                <a:sym typeface="Poppins"/>
              </a:rPr>
              <a:t>Private &amp; Confidential</a:t>
            </a:r>
            <a:endParaRPr b="0" i="0" sz="600" u="none" cap="none" strike="noStrike">
              <a:solidFill>
                <a:srgbClr val="666666"/>
              </a:solidFill>
              <a:latin typeface="Poppins"/>
              <a:ea typeface="Poppins"/>
              <a:cs typeface="Poppins"/>
              <a:sym typeface="Poppins"/>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3 1 1">
  <p:cSld name="TITLE_1_3_1_1">
    <p:bg>
      <p:bgPr>
        <a:solidFill>
          <a:srgbClr val="252C5E"/>
        </a:solidFill>
      </p:bgPr>
    </p:bg>
    <p:spTree>
      <p:nvGrpSpPr>
        <p:cNvPr id="174" name="Shape 174"/>
        <p:cNvGrpSpPr/>
        <p:nvPr/>
      </p:nvGrpSpPr>
      <p:grpSpPr>
        <a:xfrm>
          <a:off x="0" y="0"/>
          <a:ext cx="0" cy="0"/>
          <a:chOff x="0" y="0"/>
          <a:chExt cx="0" cy="0"/>
        </a:xfrm>
      </p:grpSpPr>
      <p:pic>
        <p:nvPicPr>
          <p:cNvPr id="175" name="Google Shape;175;p39"/>
          <p:cNvPicPr preferRelativeResize="0"/>
          <p:nvPr/>
        </p:nvPicPr>
        <p:blipFill>
          <a:blip r:embed="rId2">
            <a:alphaModFix/>
          </a:blip>
          <a:stretch>
            <a:fillRect/>
          </a:stretch>
        </p:blipFill>
        <p:spPr>
          <a:xfrm>
            <a:off x="-20825" y="-11712"/>
            <a:ext cx="9185649" cy="5166924"/>
          </a:xfrm>
          <a:prstGeom prst="rect">
            <a:avLst/>
          </a:prstGeom>
          <a:noFill/>
          <a:ln>
            <a:noFill/>
          </a:ln>
        </p:spPr>
      </p:pic>
      <p:sp>
        <p:nvSpPr>
          <p:cNvPr id="176" name="Google Shape;176;p3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a:buNone/>
              <a:defRPr sz="1300">
                <a:solidFill>
                  <a:schemeClr val="dk1"/>
                </a:solidFill>
                <a:latin typeface="Public Sans Light"/>
                <a:ea typeface="Public Sans Light"/>
                <a:cs typeface="Public Sans Light"/>
                <a:sym typeface="Public Sans Light"/>
              </a:defRPr>
            </a:lvl1pPr>
            <a:lvl2pPr lvl="1">
              <a:buNone/>
              <a:defRPr sz="1300">
                <a:solidFill>
                  <a:schemeClr val="dk1"/>
                </a:solidFill>
                <a:latin typeface="Public Sans Light"/>
                <a:ea typeface="Public Sans Light"/>
                <a:cs typeface="Public Sans Light"/>
                <a:sym typeface="Public Sans Light"/>
              </a:defRPr>
            </a:lvl2pPr>
            <a:lvl3pPr lvl="2">
              <a:buNone/>
              <a:defRPr sz="1300">
                <a:solidFill>
                  <a:schemeClr val="dk1"/>
                </a:solidFill>
                <a:latin typeface="Public Sans Light"/>
                <a:ea typeface="Public Sans Light"/>
                <a:cs typeface="Public Sans Light"/>
                <a:sym typeface="Public Sans Light"/>
              </a:defRPr>
            </a:lvl3pPr>
            <a:lvl4pPr lvl="3">
              <a:buNone/>
              <a:defRPr sz="1300">
                <a:solidFill>
                  <a:schemeClr val="dk1"/>
                </a:solidFill>
                <a:latin typeface="Public Sans Light"/>
                <a:ea typeface="Public Sans Light"/>
                <a:cs typeface="Public Sans Light"/>
                <a:sym typeface="Public Sans Light"/>
              </a:defRPr>
            </a:lvl4pPr>
            <a:lvl5pPr lvl="4">
              <a:buNone/>
              <a:defRPr sz="1300">
                <a:solidFill>
                  <a:schemeClr val="dk1"/>
                </a:solidFill>
                <a:latin typeface="Public Sans Light"/>
                <a:ea typeface="Public Sans Light"/>
                <a:cs typeface="Public Sans Light"/>
                <a:sym typeface="Public Sans Light"/>
              </a:defRPr>
            </a:lvl5pPr>
            <a:lvl6pPr lvl="5">
              <a:buNone/>
              <a:defRPr sz="1300">
                <a:solidFill>
                  <a:schemeClr val="dk1"/>
                </a:solidFill>
                <a:latin typeface="Public Sans Light"/>
                <a:ea typeface="Public Sans Light"/>
                <a:cs typeface="Public Sans Light"/>
                <a:sym typeface="Public Sans Light"/>
              </a:defRPr>
            </a:lvl6pPr>
            <a:lvl7pPr lvl="6">
              <a:buNone/>
              <a:defRPr sz="1300">
                <a:solidFill>
                  <a:schemeClr val="dk1"/>
                </a:solidFill>
                <a:latin typeface="Public Sans Light"/>
                <a:ea typeface="Public Sans Light"/>
                <a:cs typeface="Public Sans Light"/>
                <a:sym typeface="Public Sans Light"/>
              </a:defRPr>
            </a:lvl7pPr>
            <a:lvl8pPr lvl="7">
              <a:buNone/>
              <a:defRPr sz="1300">
                <a:solidFill>
                  <a:schemeClr val="dk1"/>
                </a:solidFill>
                <a:latin typeface="Public Sans Light"/>
                <a:ea typeface="Public Sans Light"/>
                <a:cs typeface="Public Sans Light"/>
                <a:sym typeface="Public Sans Light"/>
              </a:defRPr>
            </a:lvl8pPr>
            <a:lvl9pPr lvl="8">
              <a:buNone/>
              <a:defRPr sz="1300">
                <a:solidFill>
                  <a:schemeClr val="dk1"/>
                </a:solidFill>
                <a:latin typeface="Public Sans Light"/>
                <a:ea typeface="Public Sans Light"/>
                <a:cs typeface="Public Sans Light"/>
                <a:sym typeface="Public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7" name="Shape 177"/>
        <p:cNvGrpSpPr/>
        <p:nvPr/>
      </p:nvGrpSpPr>
      <p:grpSpPr>
        <a:xfrm>
          <a:off x="0" y="0"/>
          <a:ext cx="0" cy="0"/>
          <a:chOff x="0" y="0"/>
          <a:chExt cx="0" cy="0"/>
        </a:xfrm>
      </p:grpSpPr>
      <p:sp>
        <p:nvSpPr>
          <p:cNvPr id="178" name="Google Shape;178;p4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79" name="Google Shape;179;p4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80" name="Google Shape;180;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p:cSld name="BLANK_1_2">
    <p:bg>
      <p:bgPr>
        <a:solidFill>
          <a:schemeClr val="dk2"/>
        </a:solidFill>
      </p:bgPr>
    </p:bg>
    <p:spTree>
      <p:nvGrpSpPr>
        <p:cNvPr id="181" name="Shape 181"/>
        <p:cNvGrpSpPr/>
        <p:nvPr/>
      </p:nvGrpSpPr>
      <p:grpSpPr>
        <a:xfrm>
          <a:off x="0" y="0"/>
          <a:ext cx="0" cy="0"/>
          <a:chOff x="0" y="0"/>
          <a:chExt cx="0" cy="0"/>
        </a:xfrm>
      </p:grpSpPr>
      <p:sp>
        <p:nvSpPr>
          <p:cNvPr id="182" name="Google Shape;182;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7">
    <p:spTree>
      <p:nvGrpSpPr>
        <p:cNvPr id="183" name="Shape 183"/>
        <p:cNvGrpSpPr/>
        <p:nvPr/>
      </p:nvGrpSpPr>
      <p:grpSpPr>
        <a:xfrm>
          <a:off x="0" y="0"/>
          <a:ext cx="0" cy="0"/>
          <a:chOff x="0" y="0"/>
          <a:chExt cx="0" cy="0"/>
        </a:xfrm>
      </p:grpSpPr>
      <p:sp>
        <p:nvSpPr>
          <p:cNvPr id="184" name="Google Shape;184;p42"/>
          <p:cNvSpPr txBox="1"/>
          <p:nvPr>
            <p:ph type="title"/>
          </p:nvPr>
        </p:nvSpPr>
        <p:spPr>
          <a:xfrm>
            <a:off x="457200" y="457200"/>
            <a:ext cx="8229600" cy="4572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5" name="Google Shape;185;p42"/>
          <p:cNvSpPr txBox="1"/>
          <p:nvPr>
            <p:ph idx="1" type="body"/>
          </p:nvPr>
        </p:nvSpPr>
        <p:spPr>
          <a:xfrm>
            <a:off x="457200" y="1394400"/>
            <a:ext cx="8229600" cy="3291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1pPr>
            <a:lvl2pPr indent="-304800" lvl="1" marL="914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2pPr>
            <a:lvl3pPr indent="-304800" lvl="2" marL="1371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3pPr>
            <a:lvl4pPr indent="-304800" lvl="3" marL="1828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4pPr>
            <a:lvl5pPr indent="-304800" lvl="4" marL="22860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5pPr>
            <a:lvl6pPr indent="-304800" lvl="5" marL="2743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6pPr>
            <a:lvl7pPr indent="-304800" lvl="6" marL="3200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7pPr>
            <a:lvl8pPr indent="-304800" lvl="7" marL="3657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8pPr>
            <a:lvl9pPr indent="-304800" lvl="8" marL="4114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9pPr>
          </a:lstStyle>
          <a:p/>
        </p:txBody>
      </p:sp>
      <p:sp>
        <p:nvSpPr>
          <p:cNvPr id="186" name="Google Shape;186;p42"/>
          <p:cNvSpPr txBox="1"/>
          <p:nvPr>
            <p:ph idx="2" type="subTitle"/>
          </p:nvPr>
        </p:nvSpPr>
        <p:spPr>
          <a:xfrm>
            <a:off x="457200" y="914390"/>
            <a:ext cx="8229600" cy="2742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SzPts val="1200"/>
              <a:buFont typeface="Public Sans"/>
              <a:buNone/>
              <a:defRPr>
                <a:latin typeface="Public Sans"/>
                <a:ea typeface="Public Sans"/>
                <a:cs typeface="Public Sans"/>
                <a:sym typeface="Public Sans"/>
              </a:defRPr>
            </a:lvl1pPr>
            <a:lvl2pPr lvl="1">
              <a:lnSpc>
                <a:spcPct val="100000"/>
              </a:lnSpc>
              <a:spcBef>
                <a:spcPts val="0"/>
              </a:spcBef>
              <a:spcAft>
                <a:spcPts val="0"/>
              </a:spcAft>
              <a:buSzPts val="2100"/>
              <a:buFont typeface="Public Sans"/>
              <a:buNone/>
              <a:defRPr sz="2100">
                <a:latin typeface="Public Sans"/>
                <a:ea typeface="Public Sans"/>
                <a:cs typeface="Public Sans"/>
                <a:sym typeface="Public Sans"/>
              </a:defRPr>
            </a:lvl2pPr>
            <a:lvl3pPr lvl="2">
              <a:lnSpc>
                <a:spcPct val="100000"/>
              </a:lnSpc>
              <a:spcBef>
                <a:spcPts val="0"/>
              </a:spcBef>
              <a:spcAft>
                <a:spcPts val="0"/>
              </a:spcAft>
              <a:buSzPts val="2100"/>
              <a:buFont typeface="Public Sans"/>
              <a:buNone/>
              <a:defRPr sz="2100">
                <a:latin typeface="Public Sans"/>
                <a:ea typeface="Public Sans"/>
                <a:cs typeface="Public Sans"/>
                <a:sym typeface="Public Sans"/>
              </a:defRPr>
            </a:lvl3pPr>
            <a:lvl4pPr lvl="3">
              <a:lnSpc>
                <a:spcPct val="100000"/>
              </a:lnSpc>
              <a:spcBef>
                <a:spcPts val="0"/>
              </a:spcBef>
              <a:spcAft>
                <a:spcPts val="0"/>
              </a:spcAft>
              <a:buSzPts val="2100"/>
              <a:buFont typeface="Public Sans"/>
              <a:buNone/>
              <a:defRPr sz="2100">
                <a:latin typeface="Public Sans"/>
                <a:ea typeface="Public Sans"/>
                <a:cs typeface="Public Sans"/>
                <a:sym typeface="Public Sans"/>
              </a:defRPr>
            </a:lvl4pPr>
            <a:lvl5pPr lvl="4">
              <a:lnSpc>
                <a:spcPct val="100000"/>
              </a:lnSpc>
              <a:spcBef>
                <a:spcPts val="0"/>
              </a:spcBef>
              <a:spcAft>
                <a:spcPts val="0"/>
              </a:spcAft>
              <a:buSzPts val="2100"/>
              <a:buFont typeface="Public Sans"/>
              <a:buNone/>
              <a:defRPr sz="2100">
                <a:latin typeface="Public Sans"/>
                <a:ea typeface="Public Sans"/>
                <a:cs typeface="Public Sans"/>
                <a:sym typeface="Public Sans"/>
              </a:defRPr>
            </a:lvl5pPr>
            <a:lvl6pPr lvl="5">
              <a:lnSpc>
                <a:spcPct val="100000"/>
              </a:lnSpc>
              <a:spcBef>
                <a:spcPts val="0"/>
              </a:spcBef>
              <a:spcAft>
                <a:spcPts val="0"/>
              </a:spcAft>
              <a:buSzPts val="2100"/>
              <a:buFont typeface="Public Sans"/>
              <a:buNone/>
              <a:defRPr sz="2100">
                <a:latin typeface="Public Sans"/>
                <a:ea typeface="Public Sans"/>
                <a:cs typeface="Public Sans"/>
                <a:sym typeface="Public Sans"/>
              </a:defRPr>
            </a:lvl6pPr>
            <a:lvl7pPr lvl="6">
              <a:lnSpc>
                <a:spcPct val="100000"/>
              </a:lnSpc>
              <a:spcBef>
                <a:spcPts val="0"/>
              </a:spcBef>
              <a:spcAft>
                <a:spcPts val="0"/>
              </a:spcAft>
              <a:buSzPts val="2100"/>
              <a:buFont typeface="Public Sans"/>
              <a:buNone/>
              <a:defRPr sz="2100">
                <a:latin typeface="Public Sans"/>
                <a:ea typeface="Public Sans"/>
                <a:cs typeface="Public Sans"/>
                <a:sym typeface="Public Sans"/>
              </a:defRPr>
            </a:lvl7pPr>
            <a:lvl8pPr lvl="7">
              <a:lnSpc>
                <a:spcPct val="100000"/>
              </a:lnSpc>
              <a:spcBef>
                <a:spcPts val="0"/>
              </a:spcBef>
              <a:spcAft>
                <a:spcPts val="0"/>
              </a:spcAft>
              <a:buSzPts val="2100"/>
              <a:buFont typeface="Public Sans"/>
              <a:buNone/>
              <a:defRPr sz="2100">
                <a:latin typeface="Public Sans"/>
                <a:ea typeface="Public Sans"/>
                <a:cs typeface="Public Sans"/>
                <a:sym typeface="Public Sans"/>
              </a:defRPr>
            </a:lvl8pPr>
            <a:lvl9pPr lvl="8">
              <a:lnSpc>
                <a:spcPct val="100000"/>
              </a:lnSpc>
              <a:spcBef>
                <a:spcPts val="0"/>
              </a:spcBef>
              <a:spcAft>
                <a:spcPts val="0"/>
              </a:spcAft>
              <a:buSzPts val="2100"/>
              <a:buFont typeface="Public Sans"/>
              <a:buNone/>
              <a:defRPr sz="2100">
                <a:latin typeface="Public Sans"/>
                <a:ea typeface="Public Sans"/>
                <a:cs typeface="Public Sans"/>
                <a:sym typeface="Public Sans"/>
              </a:defRPr>
            </a:lvl9pPr>
          </a:lstStyle>
          <a:p/>
        </p:txBody>
      </p:sp>
      <p:pic>
        <p:nvPicPr>
          <p:cNvPr id="187" name="Google Shape;187;p42"/>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scuit 1">
  <p:cSld name="Biscuit">
    <p:bg>
      <p:bgPr>
        <a:solidFill>
          <a:schemeClr val="lt1"/>
        </a:solidFill>
      </p:bgPr>
    </p:bg>
    <p:spTree>
      <p:nvGrpSpPr>
        <p:cNvPr id="188" name="Shape 188"/>
        <p:cNvGrpSpPr/>
        <p:nvPr/>
      </p:nvGrpSpPr>
      <p:grpSpPr>
        <a:xfrm>
          <a:off x="0" y="0"/>
          <a:ext cx="0" cy="0"/>
          <a:chOff x="0" y="0"/>
          <a:chExt cx="0" cy="0"/>
        </a:xfrm>
      </p:grpSpPr>
      <p:pic>
        <p:nvPicPr>
          <p:cNvPr id="189" name="Google Shape;189;p43"/>
          <p:cNvPicPr preferRelativeResize="0"/>
          <p:nvPr/>
        </p:nvPicPr>
        <p:blipFill rotWithShape="1">
          <a:blip r:embed="rId2">
            <a:alphaModFix/>
          </a:blip>
          <a:srcRect b="0" l="0" r="0" t="0"/>
          <a:stretch/>
        </p:blipFill>
        <p:spPr>
          <a:xfrm>
            <a:off x="8086425" y="4723501"/>
            <a:ext cx="842202" cy="161676"/>
          </a:xfrm>
          <a:prstGeom prst="rect">
            <a:avLst/>
          </a:prstGeom>
          <a:noFill/>
          <a:ln>
            <a:noFill/>
          </a:ln>
        </p:spPr>
      </p:pic>
      <p:sp>
        <p:nvSpPr>
          <p:cNvPr id="190" name="Google Shape;190;p43"/>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chemeClr val="dk1"/>
              </a:buClr>
              <a:buSzPts val="500"/>
              <a:buFont typeface="Public Sans"/>
              <a:buNone/>
            </a:pPr>
            <a:r>
              <a:rPr b="0" i="0" lang="en" sz="500" u="none" cap="none" strike="noStrike">
                <a:solidFill>
                  <a:schemeClr val="dk1"/>
                </a:solidFill>
                <a:latin typeface="Public Sans"/>
                <a:ea typeface="Public Sans"/>
                <a:cs typeface="Public Sans"/>
                <a:sym typeface="Public Sans"/>
              </a:rPr>
              <a:t>PRIVATE &amp; CONFIDENTIAL</a:t>
            </a:r>
            <a:endParaRPr b="0" i="0" sz="500" u="none" cap="none" strike="noStrike">
              <a:solidFill>
                <a:schemeClr val="dk1"/>
              </a:solidFill>
              <a:latin typeface="Public Sans"/>
              <a:ea typeface="Public Sans"/>
              <a:cs typeface="Public Sans"/>
              <a:sym typeface="Public Sans"/>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1">
  <p:cSld name="BLANK_1_2_1_2">
    <p:bg>
      <p:bgPr>
        <a:solidFill>
          <a:schemeClr val="dk1"/>
        </a:solidFill>
      </p:bgPr>
    </p:bg>
    <p:spTree>
      <p:nvGrpSpPr>
        <p:cNvPr id="191" name="Shape 191"/>
        <p:cNvGrpSpPr/>
        <p:nvPr/>
      </p:nvGrpSpPr>
      <p:grpSpPr>
        <a:xfrm>
          <a:off x="0" y="0"/>
          <a:ext cx="0" cy="0"/>
          <a:chOff x="0" y="0"/>
          <a:chExt cx="0" cy="0"/>
        </a:xfrm>
      </p:grpSpPr>
      <p:sp>
        <p:nvSpPr>
          <p:cNvPr id="192" name="Google Shape;192;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93" name="Google Shape;193;p44"/>
          <p:cNvPicPr preferRelativeResize="0"/>
          <p:nvPr/>
        </p:nvPicPr>
        <p:blipFill>
          <a:blip r:embed="rId2">
            <a:alphaModFix/>
          </a:blip>
          <a:stretch>
            <a:fillRect/>
          </a:stretch>
        </p:blipFill>
        <p:spPr>
          <a:xfrm>
            <a:off x="342900" y="4676450"/>
            <a:ext cx="900975" cy="319775"/>
          </a:xfrm>
          <a:prstGeom prst="rect">
            <a:avLst/>
          </a:prstGeom>
          <a:noFill/>
          <a:ln>
            <a:noFill/>
          </a:ln>
        </p:spPr>
      </p:pic>
      <p:sp>
        <p:nvSpPr>
          <p:cNvPr id="194" name="Google Shape;194;p44"/>
          <p:cNvSpPr txBox="1"/>
          <p:nvPr/>
        </p:nvSpPr>
        <p:spPr>
          <a:xfrm>
            <a:off x="1243875" y="4666988"/>
            <a:ext cx="1578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solidFill>
                  <a:schemeClr val="lt1"/>
                </a:solidFill>
                <a:latin typeface="Public Sans SemiBold"/>
                <a:ea typeface="Public Sans SemiBold"/>
                <a:cs typeface="Public Sans SemiBold"/>
                <a:sym typeface="Public Sans SemiBold"/>
              </a:rPr>
              <a:t>THE EXCLUSIVE CYBERSECURITY PARTNER</a:t>
            </a:r>
            <a:endParaRPr sz="500">
              <a:solidFill>
                <a:schemeClr val="lt1"/>
              </a:solidFill>
              <a:latin typeface="Public Sans SemiBold"/>
              <a:ea typeface="Public Sans SemiBold"/>
              <a:cs typeface="Public Sans SemiBold"/>
              <a:sym typeface="Public Sans SemiBold"/>
            </a:endParaRPr>
          </a:p>
          <a:p>
            <a:pPr indent="0" lvl="0" marL="0" rtl="0" algn="l">
              <a:spcBef>
                <a:spcPts val="0"/>
              </a:spcBef>
              <a:spcAft>
                <a:spcPts val="0"/>
              </a:spcAft>
              <a:buNone/>
            </a:pPr>
            <a:r>
              <a:rPr lang="en" sz="500">
                <a:solidFill>
                  <a:schemeClr val="lt1"/>
                </a:solidFill>
                <a:latin typeface="Public Sans SemiBold"/>
                <a:ea typeface="Public Sans SemiBold"/>
                <a:cs typeface="Public Sans SemiBold"/>
                <a:sym typeface="Public Sans SemiBold"/>
              </a:rPr>
              <a:t>OF ORACLE RED BULL RACING®</a:t>
            </a:r>
            <a:endParaRPr sz="500">
              <a:solidFill>
                <a:schemeClr val="lt1"/>
              </a:solidFill>
              <a:latin typeface="Public Sans SemiBold"/>
              <a:ea typeface="Public Sans SemiBold"/>
              <a:cs typeface="Public Sans SemiBold"/>
              <a:sym typeface="Public Sans SemiBold"/>
            </a:endParaRPr>
          </a:p>
        </p:txBody>
      </p:sp>
      <p:pic>
        <p:nvPicPr>
          <p:cNvPr id="195" name="Google Shape;195;p44"/>
          <p:cNvPicPr preferRelativeResize="0"/>
          <p:nvPr/>
        </p:nvPicPr>
        <p:blipFill>
          <a:blip r:embed="rId3">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1 1">
  <p:cSld name="BLANK_1_2_1_2_1">
    <p:bg>
      <p:bgPr>
        <a:solidFill>
          <a:schemeClr val="dk1"/>
        </a:solidFill>
      </p:bgPr>
    </p:bg>
    <p:spTree>
      <p:nvGrpSpPr>
        <p:cNvPr id="196" name="Shape 196"/>
        <p:cNvGrpSpPr/>
        <p:nvPr/>
      </p:nvGrpSpPr>
      <p:grpSpPr>
        <a:xfrm>
          <a:off x="0" y="0"/>
          <a:ext cx="0" cy="0"/>
          <a:chOff x="0" y="0"/>
          <a:chExt cx="0" cy="0"/>
        </a:xfrm>
      </p:grpSpPr>
      <p:sp>
        <p:nvSpPr>
          <p:cNvPr id="197" name="Google Shape;197;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98" name="Google Shape;198;p45"/>
          <p:cNvPicPr preferRelativeResize="0"/>
          <p:nvPr/>
        </p:nvPicPr>
        <p:blipFill>
          <a:blip r:embed="rId2">
            <a:alphaModFix/>
          </a:blip>
          <a:stretch>
            <a:fillRect/>
          </a:stretch>
        </p:blipFill>
        <p:spPr>
          <a:xfrm>
            <a:off x="342900" y="4676450"/>
            <a:ext cx="900975" cy="319775"/>
          </a:xfrm>
          <a:prstGeom prst="rect">
            <a:avLst/>
          </a:prstGeom>
          <a:noFill/>
          <a:ln>
            <a:noFill/>
          </a:ln>
        </p:spPr>
      </p:pic>
      <p:sp>
        <p:nvSpPr>
          <p:cNvPr id="199" name="Google Shape;199;p45"/>
          <p:cNvSpPr txBox="1"/>
          <p:nvPr/>
        </p:nvSpPr>
        <p:spPr>
          <a:xfrm>
            <a:off x="1243875" y="4666988"/>
            <a:ext cx="1578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solidFill>
                  <a:schemeClr val="lt1"/>
                </a:solidFill>
                <a:latin typeface="Public Sans SemiBold"/>
                <a:ea typeface="Public Sans SemiBold"/>
                <a:cs typeface="Public Sans SemiBold"/>
                <a:sym typeface="Public Sans SemiBold"/>
              </a:rPr>
              <a:t>THE EXCLUSIVE CYBERSECURITY PARTNER</a:t>
            </a:r>
            <a:endParaRPr sz="500">
              <a:solidFill>
                <a:schemeClr val="lt1"/>
              </a:solidFill>
              <a:latin typeface="Public Sans SemiBold"/>
              <a:ea typeface="Public Sans SemiBold"/>
              <a:cs typeface="Public Sans SemiBold"/>
              <a:sym typeface="Public Sans SemiBold"/>
            </a:endParaRPr>
          </a:p>
          <a:p>
            <a:pPr indent="0" lvl="0" marL="0" rtl="0" algn="l">
              <a:spcBef>
                <a:spcPts val="0"/>
              </a:spcBef>
              <a:spcAft>
                <a:spcPts val="0"/>
              </a:spcAft>
              <a:buNone/>
            </a:pPr>
            <a:r>
              <a:rPr lang="en" sz="500">
                <a:solidFill>
                  <a:schemeClr val="lt1"/>
                </a:solidFill>
                <a:latin typeface="Public Sans SemiBold"/>
                <a:ea typeface="Public Sans SemiBold"/>
                <a:cs typeface="Public Sans SemiBold"/>
                <a:sym typeface="Public Sans SemiBold"/>
              </a:rPr>
              <a:t>OF ORACLE RED BULL RACING®</a:t>
            </a:r>
            <a:endParaRPr sz="500">
              <a:solidFill>
                <a:schemeClr val="lt1"/>
              </a:solidFill>
              <a:latin typeface="Public Sans SemiBold"/>
              <a:ea typeface="Public Sans SemiBold"/>
              <a:cs typeface="Public Sans SemiBold"/>
              <a:sym typeface="Public Sans SemiBold"/>
            </a:endParaRPr>
          </a:p>
        </p:txBody>
      </p:sp>
      <p:pic>
        <p:nvPicPr>
          <p:cNvPr id="200" name="Google Shape;200;p45"/>
          <p:cNvPicPr preferRelativeResize="0"/>
          <p:nvPr/>
        </p:nvPicPr>
        <p:blipFill>
          <a:blip r:embed="rId3">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type="title">
  <p:cSld name="TITLE">
    <p:bg>
      <p:bgPr>
        <a:solidFill>
          <a:schemeClr val="dk2"/>
        </a:solidFill>
      </p:bgPr>
    </p:bg>
    <p:spTree>
      <p:nvGrpSpPr>
        <p:cNvPr id="204" name="Shape 204"/>
        <p:cNvGrpSpPr/>
        <p:nvPr/>
      </p:nvGrpSpPr>
      <p:grpSpPr>
        <a:xfrm>
          <a:off x="0" y="0"/>
          <a:ext cx="0" cy="0"/>
          <a:chOff x="0" y="0"/>
          <a:chExt cx="0" cy="0"/>
        </a:xfrm>
      </p:grpSpPr>
      <p:pic>
        <p:nvPicPr>
          <p:cNvPr id="205" name="Google Shape;205;p47" title="Social_ProjectTitle_1600x900-1.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06" name="Google Shape;206;p47"/>
          <p:cNvSpPr txBox="1"/>
          <p:nvPr>
            <p:ph type="ctrTitle"/>
          </p:nvPr>
        </p:nvSpPr>
        <p:spPr>
          <a:xfrm>
            <a:off x="457200" y="1371600"/>
            <a:ext cx="5937900" cy="22860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207" name="Google Shape;207;p47"/>
          <p:cNvSpPr txBox="1"/>
          <p:nvPr>
            <p:ph idx="1" type="subTitle"/>
          </p:nvPr>
        </p:nvSpPr>
        <p:spPr>
          <a:xfrm>
            <a:off x="457200" y="3954900"/>
            <a:ext cx="82296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pic>
        <p:nvPicPr>
          <p:cNvPr id="208" name="Google Shape;208;p47"/>
          <p:cNvPicPr preferRelativeResize="0"/>
          <p:nvPr/>
        </p:nvPicPr>
        <p:blipFill>
          <a:blip r:embed="rId3">
            <a:alphaModFix/>
          </a:blip>
          <a:stretch>
            <a:fillRect/>
          </a:stretch>
        </p:blipFill>
        <p:spPr>
          <a:xfrm>
            <a:off x="457200" y="457210"/>
            <a:ext cx="1371598" cy="264523"/>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6"/>
        </a:solidFill>
      </p:bgPr>
    </p:bg>
    <p:spTree>
      <p:nvGrpSpPr>
        <p:cNvPr id="209" name="Shape 209"/>
        <p:cNvGrpSpPr/>
        <p:nvPr/>
      </p:nvGrpSpPr>
      <p:grpSpPr>
        <a:xfrm>
          <a:off x="0" y="0"/>
          <a:ext cx="0" cy="0"/>
          <a:chOff x="0" y="0"/>
          <a:chExt cx="0" cy="0"/>
        </a:xfrm>
      </p:grpSpPr>
      <p:pic>
        <p:nvPicPr>
          <p:cNvPr id="210" name="Google Shape;210;p48" title="Intro_Layers_Black.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11" name="Google Shape;211;p48"/>
          <p:cNvSpPr txBox="1"/>
          <p:nvPr>
            <p:ph type="ctrTitle"/>
          </p:nvPr>
        </p:nvSpPr>
        <p:spPr>
          <a:xfrm>
            <a:off x="457200" y="914400"/>
            <a:ext cx="5937900" cy="22860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212" name="Google Shape;212;p48"/>
          <p:cNvSpPr txBox="1"/>
          <p:nvPr>
            <p:ph idx="1" type="subTitle"/>
          </p:nvPr>
        </p:nvSpPr>
        <p:spPr>
          <a:xfrm>
            <a:off x="457200" y="3954900"/>
            <a:ext cx="59379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pic>
        <p:nvPicPr>
          <p:cNvPr id="213" name="Google Shape;213;p48"/>
          <p:cNvPicPr preferRelativeResize="0"/>
          <p:nvPr/>
        </p:nvPicPr>
        <p:blipFill>
          <a:blip r:embed="rId3">
            <a:alphaModFix/>
          </a:blip>
          <a:stretch>
            <a:fillRect/>
          </a:stretch>
        </p:blipFill>
        <p:spPr>
          <a:xfrm>
            <a:off x="457200" y="457210"/>
            <a:ext cx="1371598" cy="264523"/>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4" name="Shape 214"/>
        <p:cNvGrpSpPr/>
        <p:nvPr/>
      </p:nvGrpSpPr>
      <p:grpSpPr>
        <a:xfrm>
          <a:off x="0" y="0"/>
          <a:ext cx="0" cy="0"/>
          <a:chOff x="0" y="0"/>
          <a:chExt cx="0" cy="0"/>
        </a:xfrm>
      </p:grpSpPr>
      <p:sp>
        <p:nvSpPr>
          <p:cNvPr id="215" name="Google Shape;215;p49"/>
          <p:cNvSpPr txBox="1"/>
          <p:nvPr>
            <p:ph type="title"/>
          </p:nvPr>
        </p:nvSpPr>
        <p:spPr>
          <a:xfrm>
            <a:off x="457200" y="452763"/>
            <a:ext cx="8229600" cy="548700"/>
          </a:xfrm>
          <a:prstGeom prst="rect">
            <a:avLst/>
          </a:prstGeom>
        </p:spPr>
        <p:txBody>
          <a:bodyPr anchorCtr="0" anchor="t" bIns="0" lIns="0" spcFirstLastPara="1" rIns="0" wrap="square" tIns="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6" name="Google Shape;216;p49"/>
          <p:cNvSpPr txBox="1"/>
          <p:nvPr>
            <p:ph idx="1" type="body"/>
          </p:nvPr>
        </p:nvSpPr>
        <p:spPr>
          <a:xfrm>
            <a:off x="457200" y="1600200"/>
            <a:ext cx="8229600" cy="30861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217" name="Google Shape;217;p49"/>
          <p:cNvSpPr txBox="1"/>
          <p:nvPr>
            <p:ph idx="2" type="subTitle"/>
          </p:nvPr>
        </p:nvSpPr>
        <p:spPr>
          <a:xfrm>
            <a:off x="457200" y="1001478"/>
            <a:ext cx="8229600" cy="2742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1600"/>
              <a:buNone/>
              <a:defRPr sz="1600">
                <a:solidFill>
                  <a:schemeClr val="dk2"/>
                </a:solidFill>
              </a:defRPr>
            </a:lvl1pPr>
            <a:lvl2pPr lvl="1">
              <a:spcBef>
                <a:spcPts val="600"/>
              </a:spcBef>
              <a:spcAft>
                <a:spcPts val="0"/>
              </a:spcAft>
              <a:buClr>
                <a:schemeClr val="dk2"/>
              </a:buClr>
              <a:buSzPts val="1600"/>
              <a:buNone/>
              <a:defRPr sz="1600">
                <a:solidFill>
                  <a:schemeClr val="dk2"/>
                </a:solidFill>
              </a:defRPr>
            </a:lvl2pPr>
            <a:lvl3pPr lvl="2">
              <a:spcBef>
                <a:spcPts val="600"/>
              </a:spcBef>
              <a:spcAft>
                <a:spcPts val="0"/>
              </a:spcAft>
              <a:buClr>
                <a:schemeClr val="dk2"/>
              </a:buClr>
              <a:buSzPts val="1600"/>
              <a:buNone/>
              <a:defRPr sz="1600">
                <a:solidFill>
                  <a:schemeClr val="dk2"/>
                </a:solidFill>
              </a:defRPr>
            </a:lvl3pPr>
            <a:lvl4pPr lvl="3">
              <a:spcBef>
                <a:spcPts val="600"/>
              </a:spcBef>
              <a:spcAft>
                <a:spcPts val="0"/>
              </a:spcAft>
              <a:buClr>
                <a:schemeClr val="dk2"/>
              </a:buClr>
              <a:buSzPts val="1600"/>
              <a:buNone/>
              <a:defRPr sz="1600">
                <a:solidFill>
                  <a:schemeClr val="dk2"/>
                </a:solidFill>
              </a:defRPr>
            </a:lvl4pPr>
            <a:lvl5pPr lvl="4">
              <a:spcBef>
                <a:spcPts val="600"/>
              </a:spcBef>
              <a:spcAft>
                <a:spcPts val="0"/>
              </a:spcAft>
              <a:buClr>
                <a:schemeClr val="dk2"/>
              </a:buClr>
              <a:buSzPts val="1600"/>
              <a:buNone/>
              <a:defRPr sz="1600">
                <a:solidFill>
                  <a:schemeClr val="dk2"/>
                </a:solidFill>
              </a:defRPr>
            </a:lvl5pPr>
            <a:lvl6pPr lvl="5">
              <a:spcBef>
                <a:spcPts val="600"/>
              </a:spcBef>
              <a:spcAft>
                <a:spcPts val="0"/>
              </a:spcAft>
              <a:buClr>
                <a:schemeClr val="dk2"/>
              </a:buClr>
              <a:buSzPts val="1600"/>
              <a:buNone/>
              <a:defRPr sz="1600">
                <a:solidFill>
                  <a:schemeClr val="dk2"/>
                </a:solidFill>
              </a:defRPr>
            </a:lvl6pPr>
            <a:lvl7pPr lvl="6">
              <a:spcBef>
                <a:spcPts val="600"/>
              </a:spcBef>
              <a:spcAft>
                <a:spcPts val="0"/>
              </a:spcAft>
              <a:buClr>
                <a:schemeClr val="dk2"/>
              </a:buClr>
              <a:buSzPts val="1600"/>
              <a:buNone/>
              <a:defRPr sz="1600">
                <a:solidFill>
                  <a:schemeClr val="dk2"/>
                </a:solidFill>
              </a:defRPr>
            </a:lvl7pPr>
            <a:lvl8pPr lvl="7">
              <a:spcBef>
                <a:spcPts val="600"/>
              </a:spcBef>
              <a:spcAft>
                <a:spcPts val="0"/>
              </a:spcAft>
              <a:buClr>
                <a:schemeClr val="dk2"/>
              </a:buClr>
              <a:buSzPts val="1600"/>
              <a:buNone/>
              <a:defRPr sz="1600">
                <a:solidFill>
                  <a:schemeClr val="dk2"/>
                </a:solidFill>
              </a:defRPr>
            </a:lvl8pPr>
            <a:lvl9pPr lvl="8">
              <a:spcBef>
                <a:spcPts val="600"/>
              </a:spcBef>
              <a:spcAft>
                <a:spcPts val="600"/>
              </a:spcAft>
              <a:buClr>
                <a:schemeClr val="dk2"/>
              </a:buClr>
              <a:buSzPts val="1600"/>
              <a:buNone/>
              <a:defRPr sz="1600">
                <a:solidFill>
                  <a:schemeClr val="dk2"/>
                </a:solidFill>
              </a:defRPr>
            </a:lvl9pPr>
          </a:lstStyle>
          <a:p/>
        </p:txBody>
      </p:sp>
      <p:pic>
        <p:nvPicPr>
          <p:cNvPr id="218" name="Google Shape;218;p49"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2">
    <p:spTree>
      <p:nvGrpSpPr>
        <p:cNvPr id="219" name="Shape 219"/>
        <p:cNvGrpSpPr/>
        <p:nvPr/>
      </p:nvGrpSpPr>
      <p:grpSpPr>
        <a:xfrm>
          <a:off x="0" y="0"/>
          <a:ext cx="0" cy="0"/>
          <a:chOff x="0" y="0"/>
          <a:chExt cx="0" cy="0"/>
        </a:xfrm>
      </p:grpSpPr>
      <p:pic>
        <p:nvPicPr>
          <p:cNvPr id="220" name="Google Shape;220;p50"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221" name="Google Shape;221;p50"/>
          <p:cNvSpPr txBox="1"/>
          <p:nvPr>
            <p:ph type="ctrTitle"/>
          </p:nvPr>
        </p:nvSpPr>
        <p:spPr>
          <a:xfrm>
            <a:off x="457200" y="914400"/>
            <a:ext cx="5254500" cy="2286000"/>
          </a:xfrm>
          <a:prstGeom prst="rect">
            <a:avLst/>
          </a:prstGeom>
        </p:spPr>
        <p:txBody>
          <a:bodyPr anchorCtr="0" anchor="t" bIns="0" lIns="0" spcFirstLastPara="1" rIns="0" wrap="square" tIns="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22" name="Google Shape;222;p50"/>
          <p:cNvSpPr txBox="1"/>
          <p:nvPr>
            <p:ph idx="1" type="subTitle"/>
          </p:nvPr>
        </p:nvSpPr>
        <p:spPr>
          <a:xfrm>
            <a:off x="457200" y="3954900"/>
            <a:ext cx="52545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SzPts val="1400"/>
              <a:buNone/>
              <a:defRPr sz="1400"/>
            </a:lvl1pPr>
            <a:lvl2pPr lvl="1">
              <a:lnSpc>
                <a:spcPct val="115000"/>
              </a:lnSpc>
              <a:spcBef>
                <a:spcPts val="300"/>
              </a:spcBef>
              <a:spcAft>
                <a:spcPts val="0"/>
              </a:spcAft>
              <a:buSzPts val="1400"/>
              <a:buNone/>
              <a:defRPr sz="1400"/>
            </a:lvl2pPr>
            <a:lvl3pPr lvl="2">
              <a:lnSpc>
                <a:spcPct val="115000"/>
              </a:lnSpc>
              <a:spcBef>
                <a:spcPts val="300"/>
              </a:spcBef>
              <a:spcAft>
                <a:spcPts val="0"/>
              </a:spcAft>
              <a:buSzPts val="1400"/>
              <a:buNone/>
              <a:defRPr sz="1400"/>
            </a:lvl3pPr>
            <a:lvl4pPr lvl="3">
              <a:lnSpc>
                <a:spcPct val="115000"/>
              </a:lnSpc>
              <a:spcBef>
                <a:spcPts val="300"/>
              </a:spcBef>
              <a:spcAft>
                <a:spcPts val="0"/>
              </a:spcAft>
              <a:buSzPts val="1400"/>
              <a:buNone/>
              <a:defRPr sz="1400"/>
            </a:lvl4pPr>
            <a:lvl5pPr lvl="4">
              <a:lnSpc>
                <a:spcPct val="115000"/>
              </a:lnSpc>
              <a:spcBef>
                <a:spcPts val="300"/>
              </a:spcBef>
              <a:spcAft>
                <a:spcPts val="0"/>
              </a:spcAft>
              <a:buSzPts val="1400"/>
              <a:buNone/>
              <a:defRPr sz="1400"/>
            </a:lvl5pPr>
            <a:lvl6pPr lvl="5">
              <a:lnSpc>
                <a:spcPct val="115000"/>
              </a:lnSpc>
              <a:spcBef>
                <a:spcPts val="300"/>
              </a:spcBef>
              <a:spcAft>
                <a:spcPts val="0"/>
              </a:spcAft>
              <a:buSzPts val="1400"/>
              <a:buNone/>
              <a:defRPr sz="1400"/>
            </a:lvl6pPr>
            <a:lvl7pPr lvl="6">
              <a:lnSpc>
                <a:spcPct val="115000"/>
              </a:lnSpc>
              <a:spcBef>
                <a:spcPts val="300"/>
              </a:spcBef>
              <a:spcAft>
                <a:spcPts val="0"/>
              </a:spcAft>
              <a:buSzPts val="1400"/>
              <a:buNone/>
              <a:defRPr sz="1400"/>
            </a:lvl7pPr>
            <a:lvl8pPr lvl="7">
              <a:lnSpc>
                <a:spcPct val="115000"/>
              </a:lnSpc>
              <a:spcBef>
                <a:spcPts val="300"/>
              </a:spcBef>
              <a:spcAft>
                <a:spcPts val="0"/>
              </a:spcAft>
              <a:buSzPts val="1400"/>
              <a:buNone/>
              <a:defRPr sz="1400"/>
            </a:lvl8pPr>
            <a:lvl9pPr lvl="8">
              <a:lnSpc>
                <a:spcPct val="115000"/>
              </a:lnSpc>
              <a:spcBef>
                <a:spcPts val="300"/>
              </a:spcBef>
              <a:spcAft>
                <a:spcPts val="300"/>
              </a:spcAft>
              <a:buSzPts val="1400"/>
              <a:buNone/>
              <a:defRPr sz="1400"/>
            </a:lvl9pPr>
          </a:lstStyle>
          <a:p/>
        </p:txBody>
      </p:sp>
      <p:pic>
        <p:nvPicPr>
          <p:cNvPr id="223" name="Google Shape;223;p50" title="section divider 2.png"/>
          <p:cNvPicPr preferRelativeResize="0"/>
          <p:nvPr/>
        </p:nvPicPr>
        <p:blipFill rotWithShape="1">
          <a:blip r:embed="rId3">
            <a:alphaModFix/>
          </a:blip>
          <a:srcRect b="0" l="67500" r="0" t="0"/>
          <a:stretch/>
        </p:blipFill>
        <p:spPr>
          <a:xfrm>
            <a:off x="6172199" y="0"/>
            <a:ext cx="2971800" cy="5143500"/>
          </a:xfrm>
          <a:prstGeom prst="rect">
            <a:avLst/>
          </a:prstGeom>
          <a:noFill/>
          <a:ln>
            <a:noFill/>
          </a:ln>
        </p:spPr>
      </p:pic>
      <p:pic>
        <p:nvPicPr>
          <p:cNvPr id="224" name="Google Shape;224;p50" title="1Password Logo.png"/>
          <p:cNvPicPr preferRelativeResize="0"/>
          <p:nvPr/>
        </p:nvPicPr>
        <p:blipFill>
          <a:blip r:embed="rId4">
            <a:alphaModFix/>
          </a:blip>
          <a:stretch>
            <a:fillRect/>
          </a:stretch>
        </p:blipFill>
        <p:spPr>
          <a:xfrm>
            <a:off x="8343491" y="179843"/>
            <a:ext cx="548641" cy="109728"/>
          </a:xfrm>
          <a:prstGeom prst="rect">
            <a:avLst/>
          </a:prstGeom>
          <a:noFill/>
          <a:ln>
            <a:noFill/>
          </a:ln>
        </p:spPr>
      </p:pic>
      <p:sp>
        <p:nvSpPr>
          <p:cNvPr id="225" name="Google Shape;225;p50"/>
          <p:cNvSpPr/>
          <p:nvPr/>
        </p:nvSpPr>
        <p:spPr>
          <a:xfrm>
            <a:off x="457200" y="457200"/>
            <a:ext cx="365700" cy="37800"/>
          </a:xfrm>
          <a:prstGeom prst="rect">
            <a:avLst/>
          </a:prstGeom>
          <a:solidFill>
            <a:srgbClr val="76E0B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3">
    <p:bg>
      <p:bgPr>
        <a:solidFill>
          <a:schemeClr val="accent6"/>
        </a:solidFill>
      </p:bgPr>
    </p:bg>
    <p:spTree>
      <p:nvGrpSpPr>
        <p:cNvPr id="226" name="Shape 226"/>
        <p:cNvGrpSpPr/>
        <p:nvPr/>
      </p:nvGrpSpPr>
      <p:grpSpPr>
        <a:xfrm>
          <a:off x="0" y="0"/>
          <a:ext cx="0" cy="0"/>
          <a:chOff x="0" y="0"/>
          <a:chExt cx="0" cy="0"/>
        </a:xfrm>
      </p:grpSpPr>
      <p:pic>
        <p:nvPicPr>
          <p:cNvPr id="227" name="Google Shape;227;p51"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228" name="Google Shape;228;p51"/>
          <p:cNvSpPr txBox="1"/>
          <p:nvPr>
            <p:ph type="ctrTitle"/>
          </p:nvPr>
        </p:nvSpPr>
        <p:spPr>
          <a:xfrm>
            <a:off x="457200" y="914400"/>
            <a:ext cx="5254500" cy="22860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4000"/>
              <a:buNone/>
              <a:defRPr sz="4000">
                <a:solidFill>
                  <a:schemeClr val="lt1"/>
                </a:solidFill>
              </a:defRPr>
            </a:lvl1pPr>
            <a:lvl2pPr lvl="1">
              <a:spcBef>
                <a:spcPts val="0"/>
              </a:spcBef>
              <a:spcAft>
                <a:spcPts val="0"/>
              </a:spcAft>
              <a:buClr>
                <a:schemeClr val="lt1"/>
              </a:buClr>
              <a:buSzPts val="4000"/>
              <a:buNone/>
              <a:defRPr sz="4000">
                <a:solidFill>
                  <a:schemeClr val="lt1"/>
                </a:solidFill>
              </a:defRPr>
            </a:lvl2pPr>
            <a:lvl3pPr lvl="2">
              <a:spcBef>
                <a:spcPts val="0"/>
              </a:spcBef>
              <a:spcAft>
                <a:spcPts val="0"/>
              </a:spcAft>
              <a:buClr>
                <a:schemeClr val="lt1"/>
              </a:buClr>
              <a:buSzPts val="4000"/>
              <a:buNone/>
              <a:defRPr sz="4000">
                <a:solidFill>
                  <a:schemeClr val="lt1"/>
                </a:solidFill>
              </a:defRPr>
            </a:lvl3pPr>
            <a:lvl4pPr lvl="3">
              <a:spcBef>
                <a:spcPts val="0"/>
              </a:spcBef>
              <a:spcAft>
                <a:spcPts val="0"/>
              </a:spcAft>
              <a:buClr>
                <a:schemeClr val="lt1"/>
              </a:buClr>
              <a:buSzPts val="4000"/>
              <a:buNone/>
              <a:defRPr sz="4000">
                <a:solidFill>
                  <a:schemeClr val="lt1"/>
                </a:solidFill>
              </a:defRPr>
            </a:lvl4pPr>
            <a:lvl5pPr lvl="4">
              <a:spcBef>
                <a:spcPts val="0"/>
              </a:spcBef>
              <a:spcAft>
                <a:spcPts val="0"/>
              </a:spcAft>
              <a:buClr>
                <a:schemeClr val="lt1"/>
              </a:buClr>
              <a:buSzPts val="4000"/>
              <a:buNone/>
              <a:defRPr sz="4000">
                <a:solidFill>
                  <a:schemeClr val="lt1"/>
                </a:solidFill>
              </a:defRPr>
            </a:lvl5pPr>
            <a:lvl6pPr lvl="5">
              <a:spcBef>
                <a:spcPts val="0"/>
              </a:spcBef>
              <a:spcAft>
                <a:spcPts val="0"/>
              </a:spcAft>
              <a:buClr>
                <a:schemeClr val="lt1"/>
              </a:buClr>
              <a:buSzPts val="4000"/>
              <a:buNone/>
              <a:defRPr sz="4000">
                <a:solidFill>
                  <a:schemeClr val="lt1"/>
                </a:solidFill>
              </a:defRPr>
            </a:lvl6pPr>
            <a:lvl7pPr lvl="6">
              <a:spcBef>
                <a:spcPts val="0"/>
              </a:spcBef>
              <a:spcAft>
                <a:spcPts val="0"/>
              </a:spcAft>
              <a:buClr>
                <a:schemeClr val="lt1"/>
              </a:buClr>
              <a:buSzPts val="4000"/>
              <a:buNone/>
              <a:defRPr sz="4000">
                <a:solidFill>
                  <a:schemeClr val="lt1"/>
                </a:solidFill>
              </a:defRPr>
            </a:lvl7pPr>
            <a:lvl8pPr lvl="7">
              <a:spcBef>
                <a:spcPts val="0"/>
              </a:spcBef>
              <a:spcAft>
                <a:spcPts val="0"/>
              </a:spcAft>
              <a:buClr>
                <a:schemeClr val="lt1"/>
              </a:buClr>
              <a:buSzPts val="4000"/>
              <a:buNone/>
              <a:defRPr sz="4000">
                <a:solidFill>
                  <a:schemeClr val="lt1"/>
                </a:solidFill>
              </a:defRPr>
            </a:lvl8pPr>
            <a:lvl9pPr lvl="8">
              <a:spcBef>
                <a:spcPts val="0"/>
              </a:spcBef>
              <a:spcAft>
                <a:spcPts val="0"/>
              </a:spcAft>
              <a:buClr>
                <a:schemeClr val="lt1"/>
              </a:buClr>
              <a:buSzPts val="4000"/>
              <a:buNone/>
              <a:defRPr sz="4000">
                <a:solidFill>
                  <a:schemeClr val="lt1"/>
                </a:solidFill>
              </a:defRPr>
            </a:lvl9pPr>
          </a:lstStyle>
          <a:p/>
        </p:txBody>
      </p:sp>
      <p:sp>
        <p:nvSpPr>
          <p:cNvPr id="229" name="Google Shape;229;p51"/>
          <p:cNvSpPr txBox="1"/>
          <p:nvPr>
            <p:ph idx="1" type="subTitle"/>
          </p:nvPr>
        </p:nvSpPr>
        <p:spPr>
          <a:xfrm>
            <a:off x="457200" y="3954900"/>
            <a:ext cx="52545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pic>
        <p:nvPicPr>
          <p:cNvPr id="230" name="Google Shape;230;p51" title="section divider 1.png"/>
          <p:cNvPicPr preferRelativeResize="0"/>
          <p:nvPr/>
        </p:nvPicPr>
        <p:blipFill rotWithShape="1">
          <a:blip r:embed="rId3">
            <a:alphaModFix/>
          </a:blip>
          <a:srcRect b="0" l="67500" r="0" t="0"/>
          <a:stretch/>
        </p:blipFill>
        <p:spPr>
          <a:xfrm>
            <a:off x="6172199" y="0"/>
            <a:ext cx="2971800" cy="5143500"/>
          </a:xfrm>
          <a:prstGeom prst="rect">
            <a:avLst/>
          </a:prstGeom>
          <a:noFill/>
          <a:ln>
            <a:noFill/>
          </a:ln>
        </p:spPr>
      </p:pic>
      <p:pic>
        <p:nvPicPr>
          <p:cNvPr id="231" name="Google Shape;231;p51"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
        <p:nvSpPr>
          <p:cNvPr id="232" name="Google Shape;232;p51"/>
          <p:cNvSpPr/>
          <p:nvPr/>
        </p:nvSpPr>
        <p:spPr>
          <a:xfrm>
            <a:off x="457200" y="457200"/>
            <a:ext cx="365700" cy="37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5"/>
              </a:solidFill>
              <a:latin typeface="Public Sans"/>
              <a:ea typeface="Public Sans"/>
              <a:cs typeface="Public Sans"/>
              <a:sym typeface="Public Sans"/>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head">
  <p:cSld name="TITLE_AND_BODY_1">
    <p:spTree>
      <p:nvGrpSpPr>
        <p:cNvPr id="233" name="Shape 233"/>
        <p:cNvGrpSpPr/>
        <p:nvPr/>
      </p:nvGrpSpPr>
      <p:grpSpPr>
        <a:xfrm>
          <a:off x="0" y="0"/>
          <a:ext cx="0" cy="0"/>
          <a:chOff x="0" y="0"/>
          <a:chExt cx="0" cy="0"/>
        </a:xfrm>
      </p:grpSpPr>
      <p:sp>
        <p:nvSpPr>
          <p:cNvPr id="234" name="Google Shape;234;p52"/>
          <p:cNvSpPr txBox="1"/>
          <p:nvPr>
            <p:ph type="title"/>
          </p:nvPr>
        </p:nvSpPr>
        <p:spPr>
          <a:xfrm>
            <a:off x="457200" y="452773"/>
            <a:ext cx="8229600" cy="4617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35" name="Google Shape;235;p52"/>
          <p:cNvSpPr txBox="1"/>
          <p:nvPr>
            <p:ph idx="1" type="subTitle"/>
          </p:nvPr>
        </p:nvSpPr>
        <p:spPr>
          <a:xfrm>
            <a:off x="457200" y="914478"/>
            <a:ext cx="8229600" cy="2742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1200"/>
              <a:buNone/>
              <a:defRPr>
                <a:solidFill>
                  <a:schemeClr val="dk2"/>
                </a:solidFill>
              </a:defRPr>
            </a:lvl1pPr>
            <a:lvl2pPr lvl="1">
              <a:spcBef>
                <a:spcPts val="600"/>
              </a:spcBef>
              <a:spcAft>
                <a:spcPts val="0"/>
              </a:spcAft>
              <a:buClr>
                <a:schemeClr val="dk2"/>
              </a:buClr>
              <a:buSzPts val="1200"/>
              <a:buNone/>
              <a:defRPr sz="1200">
                <a:solidFill>
                  <a:schemeClr val="dk2"/>
                </a:solidFill>
              </a:defRPr>
            </a:lvl2pPr>
            <a:lvl3pPr lvl="2">
              <a:spcBef>
                <a:spcPts val="600"/>
              </a:spcBef>
              <a:spcAft>
                <a:spcPts val="0"/>
              </a:spcAft>
              <a:buClr>
                <a:schemeClr val="dk2"/>
              </a:buClr>
              <a:buSzPts val="1200"/>
              <a:buNone/>
              <a:defRPr sz="1200">
                <a:solidFill>
                  <a:schemeClr val="dk2"/>
                </a:solidFill>
              </a:defRPr>
            </a:lvl3pPr>
            <a:lvl4pPr lvl="3">
              <a:spcBef>
                <a:spcPts val="600"/>
              </a:spcBef>
              <a:spcAft>
                <a:spcPts val="0"/>
              </a:spcAft>
              <a:buClr>
                <a:schemeClr val="dk2"/>
              </a:buClr>
              <a:buSzPts val="1200"/>
              <a:buNone/>
              <a:defRPr sz="1200">
                <a:solidFill>
                  <a:schemeClr val="dk2"/>
                </a:solidFill>
              </a:defRPr>
            </a:lvl4pPr>
            <a:lvl5pPr lvl="4">
              <a:spcBef>
                <a:spcPts val="600"/>
              </a:spcBef>
              <a:spcAft>
                <a:spcPts val="0"/>
              </a:spcAft>
              <a:buClr>
                <a:schemeClr val="dk2"/>
              </a:buClr>
              <a:buSzPts val="1200"/>
              <a:buNone/>
              <a:defRPr sz="1200">
                <a:solidFill>
                  <a:schemeClr val="dk2"/>
                </a:solidFill>
              </a:defRPr>
            </a:lvl5pPr>
            <a:lvl6pPr lvl="5">
              <a:spcBef>
                <a:spcPts val="600"/>
              </a:spcBef>
              <a:spcAft>
                <a:spcPts val="0"/>
              </a:spcAft>
              <a:buClr>
                <a:schemeClr val="dk2"/>
              </a:buClr>
              <a:buSzPts val="1200"/>
              <a:buNone/>
              <a:defRPr sz="1200">
                <a:solidFill>
                  <a:schemeClr val="dk2"/>
                </a:solidFill>
              </a:defRPr>
            </a:lvl6pPr>
            <a:lvl7pPr lvl="6">
              <a:spcBef>
                <a:spcPts val="600"/>
              </a:spcBef>
              <a:spcAft>
                <a:spcPts val="0"/>
              </a:spcAft>
              <a:buClr>
                <a:schemeClr val="dk2"/>
              </a:buClr>
              <a:buSzPts val="1200"/>
              <a:buNone/>
              <a:defRPr sz="1200">
                <a:solidFill>
                  <a:schemeClr val="dk2"/>
                </a:solidFill>
              </a:defRPr>
            </a:lvl7pPr>
            <a:lvl8pPr lvl="7">
              <a:spcBef>
                <a:spcPts val="600"/>
              </a:spcBef>
              <a:spcAft>
                <a:spcPts val="0"/>
              </a:spcAft>
              <a:buClr>
                <a:schemeClr val="dk2"/>
              </a:buClr>
              <a:buSzPts val="1200"/>
              <a:buNone/>
              <a:defRPr sz="1200">
                <a:solidFill>
                  <a:schemeClr val="dk2"/>
                </a:solidFill>
              </a:defRPr>
            </a:lvl8pPr>
            <a:lvl9pPr lvl="8">
              <a:spcBef>
                <a:spcPts val="600"/>
              </a:spcBef>
              <a:spcAft>
                <a:spcPts val="600"/>
              </a:spcAft>
              <a:buClr>
                <a:schemeClr val="dk2"/>
              </a:buClr>
              <a:buSzPts val="1200"/>
              <a:buNone/>
              <a:defRPr sz="1200">
                <a:solidFill>
                  <a:schemeClr val="dk2"/>
                </a:solidFill>
              </a:defRPr>
            </a:lvl9pPr>
          </a:lstStyle>
          <a:p/>
        </p:txBody>
      </p:sp>
      <p:pic>
        <p:nvPicPr>
          <p:cNvPr id="236" name="Google Shape;236;p52"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head 1">
  <p:cSld name="TITLE_AND_BODY_1_1">
    <p:spTree>
      <p:nvGrpSpPr>
        <p:cNvPr id="237" name="Shape 237"/>
        <p:cNvGrpSpPr/>
        <p:nvPr/>
      </p:nvGrpSpPr>
      <p:grpSpPr>
        <a:xfrm>
          <a:off x="0" y="0"/>
          <a:ext cx="0" cy="0"/>
          <a:chOff x="0" y="0"/>
          <a:chExt cx="0" cy="0"/>
        </a:xfrm>
      </p:grpSpPr>
      <p:pic>
        <p:nvPicPr>
          <p:cNvPr id="238" name="Google Shape;238;p53" title="Social_ProjectTitle_1600x900.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39" name="Google Shape;239;p53"/>
          <p:cNvSpPr txBox="1"/>
          <p:nvPr>
            <p:ph type="ctrTitle"/>
          </p:nvPr>
        </p:nvSpPr>
        <p:spPr>
          <a:xfrm>
            <a:off x="457200" y="1371600"/>
            <a:ext cx="5937900" cy="22860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240" name="Google Shape;240;p53"/>
          <p:cNvSpPr txBox="1"/>
          <p:nvPr>
            <p:ph idx="1" type="subTitle"/>
          </p:nvPr>
        </p:nvSpPr>
        <p:spPr>
          <a:xfrm>
            <a:off x="457200" y="3954900"/>
            <a:ext cx="82296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pic>
        <p:nvPicPr>
          <p:cNvPr id="241" name="Google Shape;241;p53"/>
          <p:cNvPicPr preferRelativeResize="0"/>
          <p:nvPr/>
        </p:nvPicPr>
        <p:blipFill>
          <a:blip r:embed="rId3">
            <a:alphaModFix/>
          </a:blip>
          <a:stretch>
            <a:fillRect/>
          </a:stretch>
        </p:blipFill>
        <p:spPr>
          <a:xfrm>
            <a:off x="457200" y="457210"/>
            <a:ext cx="1371598" cy="264523"/>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head 2">
  <p:cSld name="TITLE_AND_BODY_1_2">
    <p:bg>
      <p:bgPr>
        <a:solidFill>
          <a:srgbClr val="145FE4"/>
        </a:solidFill>
      </p:bgPr>
    </p:bg>
    <p:spTree>
      <p:nvGrpSpPr>
        <p:cNvPr id="242" name="Shape 242"/>
        <p:cNvGrpSpPr/>
        <p:nvPr/>
      </p:nvGrpSpPr>
      <p:grpSpPr>
        <a:xfrm>
          <a:off x="0" y="0"/>
          <a:ext cx="0" cy="0"/>
          <a:chOff x="0" y="0"/>
          <a:chExt cx="0" cy="0"/>
        </a:xfrm>
      </p:grpSpPr>
      <p:pic>
        <p:nvPicPr>
          <p:cNvPr id="243" name="Google Shape;243;p54" title="Intro_Layers_Blue.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44" name="Google Shape;244;p54"/>
          <p:cNvSpPr txBox="1"/>
          <p:nvPr>
            <p:ph type="ctrTitle"/>
          </p:nvPr>
        </p:nvSpPr>
        <p:spPr>
          <a:xfrm>
            <a:off x="457200" y="914400"/>
            <a:ext cx="5937900" cy="22860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245" name="Google Shape;245;p54"/>
          <p:cNvSpPr txBox="1"/>
          <p:nvPr>
            <p:ph idx="1" type="subTitle"/>
          </p:nvPr>
        </p:nvSpPr>
        <p:spPr>
          <a:xfrm>
            <a:off x="457200" y="3954900"/>
            <a:ext cx="59379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pic>
        <p:nvPicPr>
          <p:cNvPr id="246" name="Google Shape;246;p54"/>
          <p:cNvPicPr preferRelativeResize="0"/>
          <p:nvPr/>
        </p:nvPicPr>
        <p:blipFill>
          <a:blip r:embed="rId3">
            <a:alphaModFix/>
          </a:blip>
          <a:stretch>
            <a:fillRect/>
          </a:stretch>
        </p:blipFill>
        <p:spPr>
          <a:xfrm>
            <a:off x="457200" y="457210"/>
            <a:ext cx="1371598" cy="264523"/>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in two columns " type="twoColTx">
  <p:cSld name="TITLE_AND_TWO_COLUMNS">
    <p:spTree>
      <p:nvGrpSpPr>
        <p:cNvPr id="247" name="Shape 247"/>
        <p:cNvGrpSpPr/>
        <p:nvPr/>
      </p:nvGrpSpPr>
      <p:grpSpPr>
        <a:xfrm>
          <a:off x="0" y="0"/>
          <a:ext cx="0" cy="0"/>
          <a:chOff x="0" y="0"/>
          <a:chExt cx="0" cy="0"/>
        </a:xfrm>
      </p:grpSpPr>
      <p:sp>
        <p:nvSpPr>
          <p:cNvPr id="248" name="Google Shape;248;p55"/>
          <p:cNvSpPr/>
          <p:nvPr/>
        </p:nvSpPr>
        <p:spPr>
          <a:xfrm>
            <a:off x="0" y="0"/>
            <a:ext cx="36657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249" name="Google Shape;249;p55"/>
          <p:cNvSpPr txBox="1"/>
          <p:nvPr>
            <p:ph type="title"/>
          </p:nvPr>
        </p:nvSpPr>
        <p:spPr>
          <a:xfrm>
            <a:off x="457200" y="687275"/>
            <a:ext cx="2743200" cy="9144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2400"/>
              <a:buNone/>
              <a:defRPr sz="2400">
                <a:solidFill>
                  <a:schemeClr val="lt1"/>
                </a:solidFill>
              </a:defRPr>
            </a:lvl2pPr>
            <a:lvl3pPr lvl="2">
              <a:spcBef>
                <a:spcPts val="0"/>
              </a:spcBef>
              <a:spcAft>
                <a:spcPts val="0"/>
              </a:spcAft>
              <a:buClr>
                <a:schemeClr val="lt1"/>
              </a:buClr>
              <a:buSzPts val="2400"/>
              <a:buNone/>
              <a:defRPr sz="2400">
                <a:solidFill>
                  <a:schemeClr val="lt1"/>
                </a:solidFill>
              </a:defRPr>
            </a:lvl3pPr>
            <a:lvl4pPr lvl="3">
              <a:spcBef>
                <a:spcPts val="0"/>
              </a:spcBef>
              <a:spcAft>
                <a:spcPts val="0"/>
              </a:spcAft>
              <a:buClr>
                <a:schemeClr val="lt1"/>
              </a:buClr>
              <a:buSzPts val="2400"/>
              <a:buNone/>
              <a:defRPr sz="2400">
                <a:solidFill>
                  <a:schemeClr val="lt1"/>
                </a:solidFill>
              </a:defRPr>
            </a:lvl4pPr>
            <a:lvl5pPr lvl="4">
              <a:spcBef>
                <a:spcPts val="0"/>
              </a:spcBef>
              <a:spcAft>
                <a:spcPts val="0"/>
              </a:spcAft>
              <a:buClr>
                <a:schemeClr val="lt1"/>
              </a:buClr>
              <a:buSzPts val="2400"/>
              <a:buNone/>
              <a:defRPr sz="2400">
                <a:solidFill>
                  <a:schemeClr val="lt1"/>
                </a:solidFill>
              </a:defRPr>
            </a:lvl5pPr>
            <a:lvl6pPr lvl="5">
              <a:spcBef>
                <a:spcPts val="0"/>
              </a:spcBef>
              <a:spcAft>
                <a:spcPts val="0"/>
              </a:spcAft>
              <a:buClr>
                <a:schemeClr val="lt1"/>
              </a:buClr>
              <a:buSzPts val="2400"/>
              <a:buNone/>
              <a:defRPr sz="2400">
                <a:solidFill>
                  <a:schemeClr val="lt1"/>
                </a:solidFill>
              </a:defRPr>
            </a:lvl6pPr>
            <a:lvl7pPr lvl="6">
              <a:spcBef>
                <a:spcPts val="0"/>
              </a:spcBef>
              <a:spcAft>
                <a:spcPts val="0"/>
              </a:spcAft>
              <a:buClr>
                <a:schemeClr val="lt1"/>
              </a:buClr>
              <a:buSzPts val="2400"/>
              <a:buNone/>
              <a:defRPr sz="2400">
                <a:solidFill>
                  <a:schemeClr val="lt1"/>
                </a:solidFill>
              </a:defRPr>
            </a:lvl7pPr>
            <a:lvl8pPr lvl="7">
              <a:spcBef>
                <a:spcPts val="0"/>
              </a:spcBef>
              <a:spcAft>
                <a:spcPts val="0"/>
              </a:spcAft>
              <a:buClr>
                <a:schemeClr val="lt1"/>
              </a:buClr>
              <a:buSzPts val="2400"/>
              <a:buNone/>
              <a:defRPr sz="2400">
                <a:solidFill>
                  <a:schemeClr val="lt1"/>
                </a:solidFill>
              </a:defRPr>
            </a:lvl8pPr>
            <a:lvl9pPr lvl="8">
              <a:spcBef>
                <a:spcPts val="0"/>
              </a:spcBef>
              <a:spcAft>
                <a:spcPts val="0"/>
              </a:spcAft>
              <a:buClr>
                <a:schemeClr val="lt1"/>
              </a:buClr>
              <a:buSzPts val="2400"/>
              <a:buNone/>
              <a:defRPr sz="2400">
                <a:solidFill>
                  <a:schemeClr val="lt1"/>
                </a:solidFill>
              </a:defRPr>
            </a:lvl9pPr>
          </a:lstStyle>
          <a:p/>
        </p:txBody>
      </p:sp>
      <p:sp>
        <p:nvSpPr>
          <p:cNvPr id="250" name="Google Shape;250;p55"/>
          <p:cNvSpPr txBox="1"/>
          <p:nvPr>
            <p:ph idx="1" type="body"/>
          </p:nvPr>
        </p:nvSpPr>
        <p:spPr>
          <a:xfrm>
            <a:off x="4114800" y="457075"/>
            <a:ext cx="4572000" cy="4229100"/>
          </a:xfrm>
          <a:prstGeom prst="rect">
            <a:avLst/>
          </a:prstGeom>
        </p:spPr>
        <p:txBody>
          <a:bodyPr anchorCtr="0" anchor="ctr"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251" name="Google Shape;251;p55"/>
          <p:cNvSpPr txBox="1"/>
          <p:nvPr>
            <p:ph idx="2" type="subTitle"/>
          </p:nvPr>
        </p:nvSpPr>
        <p:spPr>
          <a:xfrm>
            <a:off x="457200" y="1716100"/>
            <a:ext cx="2743200" cy="2970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None/>
              <a:defRPr>
                <a:solidFill>
                  <a:schemeClr val="lt1"/>
                </a:solidFill>
              </a:defRPr>
            </a:lvl1pPr>
            <a:lvl2pPr lvl="1">
              <a:spcBef>
                <a:spcPts val="600"/>
              </a:spcBef>
              <a:spcAft>
                <a:spcPts val="0"/>
              </a:spcAft>
              <a:buClr>
                <a:schemeClr val="lt1"/>
              </a:buClr>
              <a:buSzPts val="900"/>
              <a:buNone/>
              <a:defRPr>
                <a:solidFill>
                  <a:schemeClr val="lt1"/>
                </a:solidFill>
              </a:defRPr>
            </a:lvl2pPr>
            <a:lvl3pPr lvl="2">
              <a:spcBef>
                <a:spcPts val="600"/>
              </a:spcBef>
              <a:spcAft>
                <a:spcPts val="0"/>
              </a:spcAft>
              <a:buClr>
                <a:schemeClr val="lt1"/>
              </a:buClr>
              <a:buSzPts val="900"/>
              <a:buNone/>
              <a:defRPr>
                <a:solidFill>
                  <a:schemeClr val="lt1"/>
                </a:solidFill>
              </a:defRPr>
            </a:lvl3pPr>
            <a:lvl4pPr lvl="3">
              <a:spcBef>
                <a:spcPts val="600"/>
              </a:spcBef>
              <a:spcAft>
                <a:spcPts val="0"/>
              </a:spcAft>
              <a:buClr>
                <a:schemeClr val="lt1"/>
              </a:buClr>
              <a:buSzPts val="900"/>
              <a:buNone/>
              <a:defRPr>
                <a:solidFill>
                  <a:schemeClr val="lt1"/>
                </a:solidFill>
              </a:defRPr>
            </a:lvl4pPr>
            <a:lvl5pPr lvl="4">
              <a:spcBef>
                <a:spcPts val="600"/>
              </a:spcBef>
              <a:spcAft>
                <a:spcPts val="0"/>
              </a:spcAft>
              <a:buClr>
                <a:schemeClr val="lt1"/>
              </a:buClr>
              <a:buSzPts val="900"/>
              <a:buNone/>
              <a:defRPr>
                <a:solidFill>
                  <a:schemeClr val="lt1"/>
                </a:solidFill>
              </a:defRPr>
            </a:lvl5pPr>
            <a:lvl6pPr lvl="5">
              <a:spcBef>
                <a:spcPts val="600"/>
              </a:spcBef>
              <a:spcAft>
                <a:spcPts val="0"/>
              </a:spcAft>
              <a:buClr>
                <a:schemeClr val="lt1"/>
              </a:buClr>
              <a:buSzPts val="900"/>
              <a:buNone/>
              <a:defRPr>
                <a:solidFill>
                  <a:schemeClr val="lt1"/>
                </a:solidFill>
              </a:defRPr>
            </a:lvl6pPr>
            <a:lvl7pPr lvl="6">
              <a:spcBef>
                <a:spcPts val="600"/>
              </a:spcBef>
              <a:spcAft>
                <a:spcPts val="0"/>
              </a:spcAft>
              <a:buClr>
                <a:schemeClr val="lt1"/>
              </a:buClr>
              <a:buSzPts val="900"/>
              <a:buNone/>
              <a:defRPr>
                <a:solidFill>
                  <a:schemeClr val="lt1"/>
                </a:solidFill>
              </a:defRPr>
            </a:lvl7pPr>
            <a:lvl8pPr lvl="7">
              <a:spcBef>
                <a:spcPts val="600"/>
              </a:spcBef>
              <a:spcAft>
                <a:spcPts val="0"/>
              </a:spcAft>
              <a:buClr>
                <a:schemeClr val="lt1"/>
              </a:buClr>
              <a:buSzPts val="900"/>
              <a:buNone/>
              <a:defRPr>
                <a:solidFill>
                  <a:schemeClr val="lt1"/>
                </a:solidFill>
              </a:defRPr>
            </a:lvl8pPr>
            <a:lvl9pPr lvl="8">
              <a:spcBef>
                <a:spcPts val="600"/>
              </a:spcBef>
              <a:spcAft>
                <a:spcPts val="600"/>
              </a:spcAft>
              <a:buClr>
                <a:schemeClr val="lt1"/>
              </a:buClr>
              <a:buSzPts val="900"/>
              <a:buNone/>
              <a:defRPr>
                <a:solidFill>
                  <a:schemeClr val="lt1"/>
                </a:solidFill>
              </a:defRPr>
            </a:lvl9pPr>
          </a:lstStyle>
          <a:p/>
        </p:txBody>
      </p:sp>
      <p:sp>
        <p:nvSpPr>
          <p:cNvPr id="252" name="Google Shape;252;p55"/>
          <p:cNvSpPr/>
          <p:nvPr/>
        </p:nvSpPr>
        <p:spPr>
          <a:xfrm>
            <a:off x="457200" y="457200"/>
            <a:ext cx="365700" cy="37800"/>
          </a:xfrm>
          <a:prstGeom prst="rect">
            <a:avLst/>
          </a:prstGeom>
          <a:solidFill>
            <a:srgbClr val="76E0B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253" name="Google Shape;253;p55"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guide id="2" pos="2592">
          <p15:clr>
            <a:srgbClr val="E46962"/>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lide">
  <p:cSld name="TITLE_AND_TWO_COLUMNS_1">
    <p:spTree>
      <p:nvGrpSpPr>
        <p:cNvPr id="254" name="Shape 254"/>
        <p:cNvGrpSpPr/>
        <p:nvPr/>
      </p:nvGrpSpPr>
      <p:grpSpPr>
        <a:xfrm>
          <a:off x="0" y="0"/>
          <a:ext cx="0" cy="0"/>
          <a:chOff x="0" y="0"/>
          <a:chExt cx="0" cy="0"/>
        </a:xfrm>
      </p:grpSpPr>
      <p:pic>
        <p:nvPicPr>
          <p:cNvPr id="255" name="Google Shape;255;p56" title="Intro_grid_Blue.png"/>
          <p:cNvPicPr preferRelativeResize="0"/>
          <p:nvPr/>
        </p:nvPicPr>
        <p:blipFill rotWithShape="1">
          <a:blip r:embed="rId2">
            <a:alphaModFix/>
          </a:blip>
          <a:srcRect b="0" l="0" r="59912" t="0"/>
          <a:stretch/>
        </p:blipFill>
        <p:spPr>
          <a:xfrm>
            <a:off x="0" y="-125"/>
            <a:ext cx="3665698" cy="5143500"/>
          </a:xfrm>
          <a:prstGeom prst="rect">
            <a:avLst/>
          </a:prstGeom>
          <a:noFill/>
          <a:ln>
            <a:noFill/>
          </a:ln>
        </p:spPr>
      </p:pic>
      <p:sp>
        <p:nvSpPr>
          <p:cNvPr id="256" name="Google Shape;256;p56"/>
          <p:cNvSpPr txBox="1"/>
          <p:nvPr>
            <p:ph type="title"/>
          </p:nvPr>
        </p:nvSpPr>
        <p:spPr>
          <a:xfrm>
            <a:off x="457200" y="687275"/>
            <a:ext cx="2743200" cy="9144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2400"/>
              <a:buNone/>
              <a:defRPr sz="2400">
                <a:solidFill>
                  <a:schemeClr val="lt1"/>
                </a:solidFill>
              </a:defRPr>
            </a:lvl2pPr>
            <a:lvl3pPr lvl="2">
              <a:spcBef>
                <a:spcPts val="0"/>
              </a:spcBef>
              <a:spcAft>
                <a:spcPts val="0"/>
              </a:spcAft>
              <a:buClr>
                <a:schemeClr val="lt1"/>
              </a:buClr>
              <a:buSzPts val="2400"/>
              <a:buNone/>
              <a:defRPr sz="2400">
                <a:solidFill>
                  <a:schemeClr val="lt1"/>
                </a:solidFill>
              </a:defRPr>
            </a:lvl3pPr>
            <a:lvl4pPr lvl="3">
              <a:spcBef>
                <a:spcPts val="0"/>
              </a:spcBef>
              <a:spcAft>
                <a:spcPts val="0"/>
              </a:spcAft>
              <a:buClr>
                <a:schemeClr val="lt1"/>
              </a:buClr>
              <a:buSzPts val="2400"/>
              <a:buNone/>
              <a:defRPr sz="2400">
                <a:solidFill>
                  <a:schemeClr val="lt1"/>
                </a:solidFill>
              </a:defRPr>
            </a:lvl4pPr>
            <a:lvl5pPr lvl="4">
              <a:spcBef>
                <a:spcPts val="0"/>
              </a:spcBef>
              <a:spcAft>
                <a:spcPts val="0"/>
              </a:spcAft>
              <a:buClr>
                <a:schemeClr val="lt1"/>
              </a:buClr>
              <a:buSzPts val="2400"/>
              <a:buNone/>
              <a:defRPr sz="2400">
                <a:solidFill>
                  <a:schemeClr val="lt1"/>
                </a:solidFill>
              </a:defRPr>
            </a:lvl5pPr>
            <a:lvl6pPr lvl="5">
              <a:spcBef>
                <a:spcPts val="0"/>
              </a:spcBef>
              <a:spcAft>
                <a:spcPts val="0"/>
              </a:spcAft>
              <a:buClr>
                <a:schemeClr val="lt1"/>
              </a:buClr>
              <a:buSzPts val="2400"/>
              <a:buNone/>
              <a:defRPr sz="2400">
                <a:solidFill>
                  <a:schemeClr val="lt1"/>
                </a:solidFill>
              </a:defRPr>
            </a:lvl6pPr>
            <a:lvl7pPr lvl="6">
              <a:spcBef>
                <a:spcPts val="0"/>
              </a:spcBef>
              <a:spcAft>
                <a:spcPts val="0"/>
              </a:spcAft>
              <a:buClr>
                <a:schemeClr val="lt1"/>
              </a:buClr>
              <a:buSzPts val="2400"/>
              <a:buNone/>
              <a:defRPr sz="2400">
                <a:solidFill>
                  <a:schemeClr val="lt1"/>
                </a:solidFill>
              </a:defRPr>
            </a:lvl7pPr>
            <a:lvl8pPr lvl="7">
              <a:spcBef>
                <a:spcPts val="0"/>
              </a:spcBef>
              <a:spcAft>
                <a:spcPts val="0"/>
              </a:spcAft>
              <a:buClr>
                <a:schemeClr val="lt1"/>
              </a:buClr>
              <a:buSzPts val="2400"/>
              <a:buNone/>
              <a:defRPr sz="2400">
                <a:solidFill>
                  <a:schemeClr val="lt1"/>
                </a:solidFill>
              </a:defRPr>
            </a:lvl8pPr>
            <a:lvl9pPr lvl="8">
              <a:spcBef>
                <a:spcPts val="0"/>
              </a:spcBef>
              <a:spcAft>
                <a:spcPts val="0"/>
              </a:spcAft>
              <a:buClr>
                <a:schemeClr val="lt1"/>
              </a:buClr>
              <a:buSzPts val="2400"/>
              <a:buNone/>
              <a:defRPr sz="2400">
                <a:solidFill>
                  <a:schemeClr val="lt1"/>
                </a:solidFill>
              </a:defRPr>
            </a:lvl9pPr>
          </a:lstStyle>
          <a:p/>
        </p:txBody>
      </p:sp>
      <p:sp>
        <p:nvSpPr>
          <p:cNvPr id="257" name="Google Shape;257;p56"/>
          <p:cNvSpPr txBox="1"/>
          <p:nvPr>
            <p:ph idx="1" type="body"/>
          </p:nvPr>
        </p:nvSpPr>
        <p:spPr>
          <a:xfrm>
            <a:off x="4114800" y="457075"/>
            <a:ext cx="4572000" cy="4229100"/>
          </a:xfrm>
          <a:prstGeom prst="rect">
            <a:avLst/>
          </a:prstGeom>
        </p:spPr>
        <p:txBody>
          <a:bodyPr anchorCtr="0" anchor="ctr"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258" name="Google Shape;258;p56"/>
          <p:cNvSpPr txBox="1"/>
          <p:nvPr>
            <p:ph idx="2" type="subTitle"/>
          </p:nvPr>
        </p:nvSpPr>
        <p:spPr>
          <a:xfrm>
            <a:off x="457200" y="1716100"/>
            <a:ext cx="2743200" cy="3308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None/>
              <a:defRPr>
                <a:solidFill>
                  <a:schemeClr val="lt1"/>
                </a:solidFill>
              </a:defRPr>
            </a:lvl1pPr>
            <a:lvl2pPr lvl="1">
              <a:spcBef>
                <a:spcPts val="600"/>
              </a:spcBef>
              <a:spcAft>
                <a:spcPts val="0"/>
              </a:spcAft>
              <a:buClr>
                <a:schemeClr val="lt1"/>
              </a:buClr>
              <a:buSzPts val="900"/>
              <a:buNone/>
              <a:defRPr>
                <a:solidFill>
                  <a:schemeClr val="lt1"/>
                </a:solidFill>
              </a:defRPr>
            </a:lvl2pPr>
            <a:lvl3pPr lvl="2">
              <a:spcBef>
                <a:spcPts val="600"/>
              </a:spcBef>
              <a:spcAft>
                <a:spcPts val="0"/>
              </a:spcAft>
              <a:buClr>
                <a:schemeClr val="lt1"/>
              </a:buClr>
              <a:buSzPts val="900"/>
              <a:buNone/>
              <a:defRPr>
                <a:solidFill>
                  <a:schemeClr val="lt1"/>
                </a:solidFill>
              </a:defRPr>
            </a:lvl3pPr>
            <a:lvl4pPr lvl="3">
              <a:spcBef>
                <a:spcPts val="600"/>
              </a:spcBef>
              <a:spcAft>
                <a:spcPts val="0"/>
              </a:spcAft>
              <a:buClr>
                <a:schemeClr val="lt1"/>
              </a:buClr>
              <a:buSzPts val="900"/>
              <a:buNone/>
              <a:defRPr>
                <a:solidFill>
                  <a:schemeClr val="lt1"/>
                </a:solidFill>
              </a:defRPr>
            </a:lvl4pPr>
            <a:lvl5pPr lvl="4">
              <a:spcBef>
                <a:spcPts val="600"/>
              </a:spcBef>
              <a:spcAft>
                <a:spcPts val="0"/>
              </a:spcAft>
              <a:buClr>
                <a:schemeClr val="lt1"/>
              </a:buClr>
              <a:buSzPts val="900"/>
              <a:buNone/>
              <a:defRPr>
                <a:solidFill>
                  <a:schemeClr val="lt1"/>
                </a:solidFill>
              </a:defRPr>
            </a:lvl5pPr>
            <a:lvl6pPr lvl="5">
              <a:spcBef>
                <a:spcPts val="600"/>
              </a:spcBef>
              <a:spcAft>
                <a:spcPts val="0"/>
              </a:spcAft>
              <a:buClr>
                <a:schemeClr val="lt1"/>
              </a:buClr>
              <a:buSzPts val="900"/>
              <a:buNone/>
              <a:defRPr>
                <a:solidFill>
                  <a:schemeClr val="lt1"/>
                </a:solidFill>
              </a:defRPr>
            </a:lvl6pPr>
            <a:lvl7pPr lvl="6">
              <a:spcBef>
                <a:spcPts val="600"/>
              </a:spcBef>
              <a:spcAft>
                <a:spcPts val="0"/>
              </a:spcAft>
              <a:buClr>
                <a:schemeClr val="lt1"/>
              </a:buClr>
              <a:buSzPts val="900"/>
              <a:buNone/>
              <a:defRPr>
                <a:solidFill>
                  <a:schemeClr val="lt1"/>
                </a:solidFill>
              </a:defRPr>
            </a:lvl7pPr>
            <a:lvl8pPr lvl="7">
              <a:spcBef>
                <a:spcPts val="600"/>
              </a:spcBef>
              <a:spcAft>
                <a:spcPts val="0"/>
              </a:spcAft>
              <a:buClr>
                <a:schemeClr val="lt1"/>
              </a:buClr>
              <a:buSzPts val="900"/>
              <a:buNone/>
              <a:defRPr>
                <a:solidFill>
                  <a:schemeClr val="lt1"/>
                </a:solidFill>
              </a:defRPr>
            </a:lvl8pPr>
            <a:lvl9pPr lvl="8">
              <a:spcBef>
                <a:spcPts val="600"/>
              </a:spcBef>
              <a:spcAft>
                <a:spcPts val="600"/>
              </a:spcAft>
              <a:buClr>
                <a:schemeClr val="lt1"/>
              </a:buClr>
              <a:buSzPts val="900"/>
              <a:buNone/>
              <a:defRPr>
                <a:solidFill>
                  <a:schemeClr val="lt1"/>
                </a:solidFill>
              </a:defRPr>
            </a:lvl9pPr>
          </a:lstStyle>
          <a:p/>
        </p:txBody>
      </p:sp>
      <p:sp>
        <p:nvSpPr>
          <p:cNvPr id="259" name="Google Shape;259;p56"/>
          <p:cNvSpPr/>
          <p:nvPr/>
        </p:nvSpPr>
        <p:spPr>
          <a:xfrm>
            <a:off x="457200" y="457200"/>
            <a:ext cx="365700" cy="37800"/>
          </a:xfrm>
          <a:prstGeom prst="rect">
            <a:avLst/>
          </a:prstGeom>
          <a:solidFill>
            <a:srgbClr val="76E0B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260" name="Google Shape;260;p56"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guide id="2" pos="2592">
          <p15:clr>
            <a:srgbClr val="E46962"/>
          </p15:clr>
        </p15:guide>
      </p15:sldGuideLst>
    </p:ext>
  </p:extLs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light 1" type="titleOnly">
  <p:cSld name="TITLE_ONLY">
    <p:spTree>
      <p:nvGrpSpPr>
        <p:cNvPr id="261" name="Shape 261"/>
        <p:cNvGrpSpPr/>
        <p:nvPr/>
      </p:nvGrpSpPr>
      <p:grpSpPr>
        <a:xfrm>
          <a:off x="0" y="0"/>
          <a:ext cx="0" cy="0"/>
          <a:chOff x="0" y="0"/>
          <a:chExt cx="0" cy="0"/>
        </a:xfrm>
      </p:grpSpPr>
      <p:sp>
        <p:nvSpPr>
          <p:cNvPr id="262" name="Google Shape;262;p57"/>
          <p:cNvSpPr txBox="1"/>
          <p:nvPr>
            <p:ph type="title"/>
          </p:nvPr>
        </p:nvSpPr>
        <p:spPr>
          <a:xfrm>
            <a:off x="457200" y="731525"/>
            <a:ext cx="2743200" cy="738900"/>
          </a:xfrm>
          <a:prstGeom prst="rect">
            <a:avLst/>
          </a:prstGeom>
        </p:spPr>
        <p:txBody>
          <a:bodyPr anchorCtr="0" anchor="t" bIns="0" lIns="0" spcFirstLastPara="1" rIns="0" wrap="square" tIns="0">
            <a:normAutofit/>
          </a:bodyPr>
          <a:lstStyle>
            <a:lvl1pPr lvl="0">
              <a:spcBef>
                <a:spcPts val="0"/>
              </a:spcBef>
              <a:spcAft>
                <a:spcPts val="0"/>
              </a:spcAft>
              <a:buSzPts val="2200"/>
              <a:buNone/>
              <a:defRPr sz="2200"/>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263" name="Google Shape;263;p57"/>
          <p:cNvSpPr txBox="1"/>
          <p:nvPr>
            <p:ph idx="1" type="body"/>
          </p:nvPr>
        </p:nvSpPr>
        <p:spPr>
          <a:xfrm>
            <a:off x="457200" y="1760100"/>
            <a:ext cx="2743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264" name="Google Shape;264;p57"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265" name="Google Shape;265;p57"/>
          <p:cNvSpPr/>
          <p:nvPr/>
        </p:nvSpPr>
        <p:spPr>
          <a:xfrm>
            <a:off x="3660600" y="-50"/>
            <a:ext cx="5483400" cy="5143500"/>
          </a:xfrm>
          <a:prstGeom prst="rect">
            <a:avLst/>
          </a:prstGeom>
          <a:solidFill>
            <a:srgbClr val="FBF8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266" name="Google Shape;266;p57"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sldGuideLst>
    </p:ext>
  </p:extLs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light 2">
  <p:cSld name="ONE_COLUMN_TEXT">
    <p:spTree>
      <p:nvGrpSpPr>
        <p:cNvPr id="267" name="Shape 267"/>
        <p:cNvGrpSpPr/>
        <p:nvPr/>
      </p:nvGrpSpPr>
      <p:grpSpPr>
        <a:xfrm>
          <a:off x="0" y="0"/>
          <a:ext cx="0" cy="0"/>
          <a:chOff x="0" y="0"/>
          <a:chExt cx="0" cy="0"/>
        </a:xfrm>
      </p:grpSpPr>
      <p:sp>
        <p:nvSpPr>
          <p:cNvPr id="268" name="Google Shape;268;p58"/>
          <p:cNvSpPr txBox="1"/>
          <p:nvPr>
            <p:ph type="title"/>
          </p:nvPr>
        </p:nvSpPr>
        <p:spPr>
          <a:xfrm>
            <a:off x="457200" y="731525"/>
            <a:ext cx="3886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9" name="Google Shape;269;p58"/>
          <p:cNvSpPr txBox="1"/>
          <p:nvPr>
            <p:ph idx="1" type="body"/>
          </p:nvPr>
        </p:nvSpPr>
        <p:spPr>
          <a:xfrm>
            <a:off x="457200" y="1760100"/>
            <a:ext cx="3886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270" name="Google Shape;270;p58"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271" name="Google Shape;271;p58"/>
          <p:cNvSpPr/>
          <p:nvPr/>
        </p:nvSpPr>
        <p:spPr>
          <a:xfrm>
            <a:off x="4809200" y="-50"/>
            <a:ext cx="4335000" cy="5143500"/>
          </a:xfrm>
          <a:prstGeom prst="rect">
            <a:avLst/>
          </a:prstGeom>
          <a:solidFill>
            <a:srgbClr val="FBF8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272" name="Google Shape;272;p58"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736">
          <p15:clr>
            <a:srgbClr val="E46962"/>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light 1">
  <p:cSld name="MAIN_POINT">
    <p:spTree>
      <p:nvGrpSpPr>
        <p:cNvPr id="273" name="Shape 273"/>
        <p:cNvGrpSpPr/>
        <p:nvPr/>
      </p:nvGrpSpPr>
      <p:grpSpPr>
        <a:xfrm>
          <a:off x="0" y="0"/>
          <a:ext cx="0" cy="0"/>
          <a:chOff x="0" y="0"/>
          <a:chExt cx="0" cy="0"/>
        </a:xfrm>
      </p:grpSpPr>
      <p:pic>
        <p:nvPicPr>
          <p:cNvPr id="274" name="Google Shape;274;p59"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275" name="Google Shape;275;p59"/>
          <p:cNvSpPr txBox="1"/>
          <p:nvPr>
            <p:ph type="title"/>
          </p:nvPr>
        </p:nvSpPr>
        <p:spPr>
          <a:xfrm>
            <a:off x="457200" y="731525"/>
            <a:ext cx="5029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76" name="Google Shape;276;p59"/>
          <p:cNvSpPr txBox="1"/>
          <p:nvPr>
            <p:ph idx="1" type="body"/>
          </p:nvPr>
        </p:nvSpPr>
        <p:spPr>
          <a:xfrm>
            <a:off x="457200" y="1760225"/>
            <a:ext cx="5029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277" name="Google Shape;277;p59"/>
          <p:cNvSpPr/>
          <p:nvPr/>
        </p:nvSpPr>
        <p:spPr>
          <a:xfrm>
            <a:off x="5943600" y="-50"/>
            <a:ext cx="3200700" cy="5143500"/>
          </a:xfrm>
          <a:prstGeom prst="rect">
            <a:avLst/>
          </a:prstGeom>
          <a:solidFill>
            <a:srgbClr val="FBF8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278" name="Google Shape;278;p59"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3456">
          <p15:clr>
            <a:srgbClr val="E46962"/>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in two sections">
  <p:cSld name="SECTION_TITLE_AND_DESCRIPTION">
    <p:spTree>
      <p:nvGrpSpPr>
        <p:cNvPr id="279" name="Shape 279"/>
        <p:cNvGrpSpPr/>
        <p:nvPr/>
      </p:nvGrpSpPr>
      <p:grpSpPr>
        <a:xfrm>
          <a:off x="0" y="0"/>
          <a:ext cx="0" cy="0"/>
          <a:chOff x="0" y="0"/>
          <a:chExt cx="0" cy="0"/>
        </a:xfrm>
      </p:grpSpPr>
      <p:sp>
        <p:nvSpPr>
          <p:cNvPr id="280" name="Google Shape;280;p60"/>
          <p:cNvSpPr/>
          <p:nvPr/>
        </p:nvSpPr>
        <p:spPr>
          <a:xfrm>
            <a:off x="-100" y="-10475"/>
            <a:ext cx="9144000" cy="1645800"/>
          </a:xfrm>
          <a:prstGeom prst="rect">
            <a:avLst/>
          </a:prstGeom>
          <a:solidFill>
            <a:srgbClr val="242529"/>
          </a:solidFill>
          <a:ln cap="flat" cmpd="sng" w="9525">
            <a:solidFill>
              <a:srgbClr val="24252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Public Sans"/>
              <a:ea typeface="Public Sans"/>
              <a:cs typeface="Public Sans"/>
              <a:sym typeface="Public Sans"/>
            </a:endParaRPr>
          </a:p>
        </p:txBody>
      </p:sp>
      <p:sp>
        <p:nvSpPr>
          <p:cNvPr id="281" name="Google Shape;281;p60"/>
          <p:cNvSpPr txBox="1"/>
          <p:nvPr>
            <p:ph type="title"/>
          </p:nvPr>
        </p:nvSpPr>
        <p:spPr>
          <a:xfrm>
            <a:off x="474775" y="460400"/>
            <a:ext cx="3868500" cy="8241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2400"/>
              <a:buNone/>
              <a:defRPr sz="2400">
                <a:solidFill>
                  <a:schemeClr val="lt1"/>
                </a:solidFill>
              </a:defRPr>
            </a:lvl2pPr>
            <a:lvl3pPr lvl="2">
              <a:spcBef>
                <a:spcPts val="0"/>
              </a:spcBef>
              <a:spcAft>
                <a:spcPts val="0"/>
              </a:spcAft>
              <a:buClr>
                <a:schemeClr val="lt1"/>
              </a:buClr>
              <a:buSzPts val="2400"/>
              <a:buNone/>
              <a:defRPr sz="2400">
                <a:solidFill>
                  <a:schemeClr val="lt1"/>
                </a:solidFill>
              </a:defRPr>
            </a:lvl3pPr>
            <a:lvl4pPr lvl="3">
              <a:spcBef>
                <a:spcPts val="0"/>
              </a:spcBef>
              <a:spcAft>
                <a:spcPts val="0"/>
              </a:spcAft>
              <a:buClr>
                <a:schemeClr val="lt1"/>
              </a:buClr>
              <a:buSzPts val="2400"/>
              <a:buNone/>
              <a:defRPr sz="2400">
                <a:solidFill>
                  <a:schemeClr val="lt1"/>
                </a:solidFill>
              </a:defRPr>
            </a:lvl4pPr>
            <a:lvl5pPr lvl="4">
              <a:spcBef>
                <a:spcPts val="0"/>
              </a:spcBef>
              <a:spcAft>
                <a:spcPts val="0"/>
              </a:spcAft>
              <a:buClr>
                <a:schemeClr val="lt1"/>
              </a:buClr>
              <a:buSzPts val="2400"/>
              <a:buNone/>
              <a:defRPr sz="2400">
                <a:solidFill>
                  <a:schemeClr val="lt1"/>
                </a:solidFill>
              </a:defRPr>
            </a:lvl5pPr>
            <a:lvl6pPr lvl="5">
              <a:spcBef>
                <a:spcPts val="0"/>
              </a:spcBef>
              <a:spcAft>
                <a:spcPts val="0"/>
              </a:spcAft>
              <a:buClr>
                <a:schemeClr val="lt1"/>
              </a:buClr>
              <a:buSzPts val="2400"/>
              <a:buNone/>
              <a:defRPr sz="2400">
                <a:solidFill>
                  <a:schemeClr val="lt1"/>
                </a:solidFill>
              </a:defRPr>
            </a:lvl6pPr>
            <a:lvl7pPr lvl="6">
              <a:spcBef>
                <a:spcPts val="0"/>
              </a:spcBef>
              <a:spcAft>
                <a:spcPts val="0"/>
              </a:spcAft>
              <a:buClr>
                <a:schemeClr val="lt1"/>
              </a:buClr>
              <a:buSzPts val="2400"/>
              <a:buNone/>
              <a:defRPr sz="2400">
                <a:solidFill>
                  <a:schemeClr val="lt1"/>
                </a:solidFill>
              </a:defRPr>
            </a:lvl7pPr>
            <a:lvl8pPr lvl="7">
              <a:spcBef>
                <a:spcPts val="0"/>
              </a:spcBef>
              <a:spcAft>
                <a:spcPts val="0"/>
              </a:spcAft>
              <a:buClr>
                <a:schemeClr val="lt1"/>
              </a:buClr>
              <a:buSzPts val="2400"/>
              <a:buNone/>
              <a:defRPr sz="2400">
                <a:solidFill>
                  <a:schemeClr val="lt1"/>
                </a:solidFill>
              </a:defRPr>
            </a:lvl8pPr>
            <a:lvl9pPr lvl="8">
              <a:spcBef>
                <a:spcPts val="0"/>
              </a:spcBef>
              <a:spcAft>
                <a:spcPts val="0"/>
              </a:spcAft>
              <a:buClr>
                <a:schemeClr val="lt1"/>
              </a:buClr>
              <a:buSzPts val="2400"/>
              <a:buNone/>
              <a:defRPr sz="2400">
                <a:solidFill>
                  <a:schemeClr val="lt1"/>
                </a:solidFill>
              </a:defRPr>
            </a:lvl9pPr>
          </a:lstStyle>
          <a:p/>
        </p:txBody>
      </p:sp>
      <p:sp>
        <p:nvSpPr>
          <p:cNvPr id="282" name="Google Shape;282;p60"/>
          <p:cNvSpPr txBox="1"/>
          <p:nvPr>
            <p:ph idx="1" type="subTitle"/>
          </p:nvPr>
        </p:nvSpPr>
        <p:spPr>
          <a:xfrm>
            <a:off x="4818175" y="453200"/>
            <a:ext cx="3868500" cy="8241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None/>
              <a:defRPr sz="1400">
                <a:solidFill>
                  <a:schemeClr val="lt1"/>
                </a:solidFill>
              </a:defRPr>
            </a:lvl1pPr>
            <a:lvl2pPr lvl="1">
              <a:spcBef>
                <a:spcPts val="600"/>
              </a:spcBef>
              <a:spcAft>
                <a:spcPts val="0"/>
              </a:spcAft>
              <a:buClr>
                <a:schemeClr val="lt1"/>
              </a:buClr>
              <a:buSzPts val="1400"/>
              <a:buNone/>
              <a:defRPr sz="1400">
                <a:solidFill>
                  <a:schemeClr val="lt1"/>
                </a:solidFill>
              </a:defRPr>
            </a:lvl2pPr>
            <a:lvl3pPr lvl="2">
              <a:spcBef>
                <a:spcPts val="600"/>
              </a:spcBef>
              <a:spcAft>
                <a:spcPts val="0"/>
              </a:spcAft>
              <a:buClr>
                <a:schemeClr val="lt1"/>
              </a:buClr>
              <a:buSzPts val="1400"/>
              <a:buNone/>
              <a:defRPr sz="1400">
                <a:solidFill>
                  <a:schemeClr val="lt1"/>
                </a:solidFill>
              </a:defRPr>
            </a:lvl3pPr>
            <a:lvl4pPr lvl="3">
              <a:spcBef>
                <a:spcPts val="600"/>
              </a:spcBef>
              <a:spcAft>
                <a:spcPts val="0"/>
              </a:spcAft>
              <a:buClr>
                <a:schemeClr val="lt1"/>
              </a:buClr>
              <a:buSzPts val="1400"/>
              <a:buNone/>
              <a:defRPr sz="1400">
                <a:solidFill>
                  <a:schemeClr val="lt1"/>
                </a:solidFill>
              </a:defRPr>
            </a:lvl4pPr>
            <a:lvl5pPr lvl="4">
              <a:spcBef>
                <a:spcPts val="600"/>
              </a:spcBef>
              <a:spcAft>
                <a:spcPts val="0"/>
              </a:spcAft>
              <a:buClr>
                <a:schemeClr val="lt1"/>
              </a:buClr>
              <a:buSzPts val="1400"/>
              <a:buNone/>
              <a:defRPr sz="1400">
                <a:solidFill>
                  <a:schemeClr val="lt1"/>
                </a:solidFill>
              </a:defRPr>
            </a:lvl5pPr>
            <a:lvl6pPr lvl="5">
              <a:spcBef>
                <a:spcPts val="600"/>
              </a:spcBef>
              <a:spcAft>
                <a:spcPts val="0"/>
              </a:spcAft>
              <a:buClr>
                <a:schemeClr val="lt1"/>
              </a:buClr>
              <a:buSzPts val="1400"/>
              <a:buNone/>
              <a:defRPr sz="1400">
                <a:solidFill>
                  <a:schemeClr val="lt1"/>
                </a:solidFill>
              </a:defRPr>
            </a:lvl6pPr>
            <a:lvl7pPr lvl="6">
              <a:spcBef>
                <a:spcPts val="600"/>
              </a:spcBef>
              <a:spcAft>
                <a:spcPts val="0"/>
              </a:spcAft>
              <a:buClr>
                <a:schemeClr val="lt1"/>
              </a:buClr>
              <a:buSzPts val="1400"/>
              <a:buNone/>
              <a:defRPr sz="1400">
                <a:solidFill>
                  <a:schemeClr val="lt1"/>
                </a:solidFill>
              </a:defRPr>
            </a:lvl7pPr>
            <a:lvl8pPr lvl="7">
              <a:spcBef>
                <a:spcPts val="600"/>
              </a:spcBef>
              <a:spcAft>
                <a:spcPts val="0"/>
              </a:spcAft>
              <a:buClr>
                <a:schemeClr val="lt1"/>
              </a:buClr>
              <a:buSzPts val="1400"/>
              <a:buNone/>
              <a:defRPr sz="1400">
                <a:solidFill>
                  <a:schemeClr val="lt1"/>
                </a:solidFill>
              </a:defRPr>
            </a:lvl8pPr>
            <a:lvl9pPr lvl="8">
              <a:spcBef>
                <a:spcPts val="600"/>
              </a:spcBef>
              <a:spcAft>
                <a:spcPts val="600"/>
              </a:spcAft>
              <a:buClr>
                <a:schemeClr val="lt1"/>
              </a:buClr>
              <a:buSzPts val="1400"/>
              <a:buNone/>
              <a:defRPr sz="1400">
                <a:solidFill>
                  <a:schemeClr val="lt1"/>
                </a:solidFill>
              </a:defRPr>
            </a:lvl9pPr>
          </a:lstStyle>
          <a:p/>
        </p:txBody>
      </p:sp>
      <p:sp>
        <p:nvSpPr>
          <p:cNvPr id="283" name="Google Shape;283;p60"/>
          <p:cNvSpPr txBox="1"/>
          <p:nvPr>
            <p:ph idx="2" type="body"/>
          </p:nvPr>
        </p:nvSpPr>
        <p:spPr>
          <a:xfrm>
            <a:off x="453200" y="1942975"/>
            <a:ext cx="3868500" cy="2743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284" name="Google Shape;284;p60"/>
          <p:cNvSpPr txBox="1"/>
          <p:nvPr>
            <p:ph idx="3" type="body"/>
          </p:nvPr>
        </p:nvSpPr>
        <p:spPr>
          <a:xfrm>
            <a:off x="4818300" y="1942975"/>
            <a:ext cx="3868500" cy="2743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285" name="Google Shape;285;p60" title="1Password Logo.png"/>
          <p:cNvPicPr preferRelativeResize="0"/>
          <p:nvPr/>
        </p:nvPicPr>
        <p:blipFill>
          <a:blip r:embed="rId2">
            <a:alphaModFix/>
          </a:blip>
          <a:stretch>
            <a:fillRect/>
          </a:stretch>
        </p:blipFill>
        <p:spPr>
          <a:xfrm>
            <a:off x="8343491" y="179843"/>
            <a:ext cx="548641" cy="109728"/>
          </a:xfrm>
          <a:prstGeom prst="rect">
            <a:avLst/>
          </a:prstGeom>
          <a:noFill/>
          <a:ln>
            <a:noFill/>
          </a:ln>
        </p:spPr>
      </p:pic>
    </p:spTree>
  </p:cSld>
  <p:clrMapOvr>
    <a:masterClrMapping/>
  </p:clrMapOvr>
  <p:extLst>
    <p:ext uri="{DCECCB84-F9BA-43D5-87BE-67443E8EF086}">
      <p15:sldGuideLst>
        <p15:guide id="1" pos="2736">
          <p15:clr>
            <a:srgbClr val="E46962"/>
          </p15:clr>
        </p15:guide>
        <p15:guide id="2" pos="3024">
          <p15:clr>
            <a:srgbClr val="E46962"/>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dark 1">
  <p:cSld name="CAPTION_ONLY">
    <p:spTree>
      <p:nvGrpSpPr>
        <p:cNvPr id="286" name="Shape 286"/>
        <p:cNvGrpSpPr/>
        <p:nvPr/>
      </p:nvGrpSpPr>
      <p:grpSpPr>
        <a:xfrm>
          <a:off x="0" y="0"/>
          <a:ext cx="0" cy="0"/>
          <a:chOff x="0" y="0"/>
          <a:chExt cx="0" cy="0"/>
        </a:xfrm>
      </p:grpSpPr>
      <p:sp>
        <p:nvSpPr>
          <p:cNvPr id="287" name="Google Shape;287;p61"/>
          <p:cNvSpPr txBox="1"/>
          <p:nvPr>
            <p:ph type="title"/>
          </p:nvPr>
        </p:nvSpPr>
        <p:spPr>
          <a:xfrm>
            <a:off x="457200" y="731525"/>
            <a:ext cx="2743200" cy="738900"/>
          </a:xfrm>
          <a:prstGeom prst="rect">
            <a:avLst/>
          </a:prstGeom>
        </p:spPr>
        <p:txBody>
          <a:bodyPr anchorCtr="0" anchor="t" bIns="0" lIns="0" spcFirstLastPara="1" rIns="0" wrap="square" tIns="0">
            <a:normAutofit/>
          </a:bodyPr>
          <a:lstStyle>
            <a:lvl1pPr lvl="0">
              <a:spcBef>
                <a:spcPts val="0"/>
              </a:spcBef>
              <a:spcAft>
                <a:spcPts val="0"/>
              </a:spcAft>
              <a:buSzPts val="2200"/>
              <a:buNone/>
              <a:defRPr sz="2200"/>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288" name="Google Shape;288;p61"/>
          <p:cNvSpPr txBox="1"/>
          <p:nvPr>
            <p:ph idx="1" type="body"/>
          </p:nvPr>
        </p:nvSpPr>
        <p:spPr>
          <a:xfrm>
            <a:off x="457200" y="1760100"/>
            <a:ext cx="2743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289" name="Google Shape;289;p61"/>
          <p:cNvSpPr/>
          <p:nvPr/>
        </p:nvSpPr>
        <p:spPr>
          <a:xfrm>
            <a:off x="3660600" y="-50"/>
            <a:ext cx="54834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Public Sans"/>
              <a:ea typeface="Public Sans"/>
              <a:cs typeface="Public Sans"/>
              <a:sym typeface="Public Sans"/>
            </a:endParaRPr>
          </a:p>
        </p:txBody>
      </p:sp>
      <p:pic>
        <p:nvPicPr>
          <p:cNvPr id="290" name="Google Shape;290;p61" title="1Password Logo.png"/>
          <p:cNvPicPr preferRelativeResize="0"/>
          <p:nvPr/>
        </p:nvPicPr>
        <p:blipFill>
          <a:blip r:embed="rId2">
            <a:alphaModFix/>
          </a:blip>
          <a:stretch>
            <a:fillRect/>
          </a:stretch>
        </p:blipFill>
        <p:spPr>
          <a:xfrm>
            <a:off x="8343491" y="179843"/>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dark 2">
  <p:cSld name="BIG_NUMBER">
    <p:spTree>
      <p:nvGrpSpPr>
        <p:cNvPr id="291" name="Shape 291"/>
        <p:cNvGrpSpPr/>
        <p:nvPr/>
      </p:nvGrpSpPr>
      <p:grpSpPr>
        <a:xfrm>
          <a:off x="0" y="0"/>
          <a:ext cx="0" cy="0"/>
          <a:chOff x="0" y="0"/>
          <a:chExt cx="0" cy="0"/>
        </a:xfrm>
      </p:grpSpPr>
      <p:sp>
        <p:nvSpPr>
          <p:cNvPr id="292" name="Google Shape;292;p62"/>
          <p:cNvSpPr txBox="1"/>
          <p:nvPr>
            <p:ph type="title"/>
          </p:nvPr>
        </p:nvSpPr>
        <p:spPr>
          <a:xfrm>
            <a:off x="457200" y="731525"/>
            <a:ext cx="3886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3" name="Google Shape;293;p62"/>
          <p:cNvSpPr txBox="1"/>
          <p:nvPr>
            <p:ph idx="1" type="body"/>
          </p:nvPr>
        </p:nvSpPr>
        <p:spPr>
          <a:xfrm>
            <a:off x="457200" y="1760100"/>
            <a:ext cx="3886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294" name="Google Shape;294;p62"/>
          <p:cNvSpPr/>
          <p:nvPr/>
        </p:nvSpPr>
        <p:spPr>
          <a:xfrm>
            <a:off x="4809200" y="-50"/>
            <a:ext cx="43350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Public Sans"/>
              <a:ea typeface="Public Sans"/>
              <a:cs typeface="Public Sans"/>
              <a:sym typeface="Public Sans"/>
            </a:endParaRPr>
          </a:p>
        </p:txBody>
      </p:sp>
      <p:pic>
        <p:nvPicPr>
          <p:cNvPr id="295" name="Google Shape;295;p62" title="1Password Logo.png"/>
          <p:cNvPicPr preferRelativeResize="0"/>
          <p:nvPr/>
        </p:nvPicPr>
        <p:blipFill>
          <a:blip r:embed="rId2">
            <a:alphaModFix/>
          </a:blip>
          <a:stretch>
            <a:fillRect/>
          </a:stretch>
        </p:blipFill>
        <p:spPr>
          <a:xfrm>
            <a:off x="8343491" y="179843"/>
            <a:ext cx="548641" cy="109728"/>
          </a:xfrm>
          <a:prstGeom prst="rect">
            <a:avLst/>
          </a:prstGeom>
          <a:noFill/>
          <a:ln>
            <a:noFill/>
          </a:ln>
        </p:spPr>
      </p:pic>
    </p:spTree>
  </p:cSld>
  <p:clrMapOvr>
    <a:masterClrMapping/>
  </p:clrMapOvr>
  <p:extLst>
    <p:ext uri="{DCECCB84-F9BA-43D5-87BE-67443E8EF086}">
      <p15:sldGuideLst>
        <p15:guide id="1" pos="2736">
          <p15:clr>
            <a:srgbClr val="E46962"/>
          </p15:clr>
        </p15:guide>
      </p15:sldGuideLst>
    </p:ext>
  </p:extLs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dark 3" type="blank">
  <p:cSld name="BLANK">
    <p:spTree>
      <p:nvGrpSpPr>
        <p:cNvPr id="296" name="Shape 296"/>
        <p:cNvGrpSpPr/>
        <p:nvPr/>
      </p:nvGrpSpPr>
      <p:grpSpPr>
        <a:xfrm>
          <a:off x="0" y="0"/>
          <a:ext cx="0" cy="0"/>
          <a:chOff x="0" y="0"/>
          <a:chExt cx="0" cy="0"/>
        </a:xfrm>
      </p:grpSpPr>
      <p:sp>
        <p:nvSpPr>
          <p:cNvPr id="297" name="Google Shape;297;p63"/>
          <p:cNvSpPr txBox="1"/>
          <p:nvPr>
            <p:ph type="title"/>
          </p:nvPr>
        </p:nvSpPr>
        <p:spPr>
          <a:xfrm>
            <a:off x="457200" y="731525"/>
            <a:ext cx="5029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98" name="Google Shape;298;p63"/>
          <p:cNvSpPr txBox="1"/>
          <p:nvPr>
            <p:ph idx="1" type="body"/>
          </p:nvPr>
        </p:nvSpPr>
        <p:spPr>
          <a:xfrm>
            <a:off x="457200" y="1760225"/>
            <a:ext cx="5029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299" name="Google Shape;299;p63"/>
          <p:cNvSpPr/>
          <p:nvPr/>
        </p:nvSpPr>
        <p:spPr>
          <a:xfrm>
            <a:off x="5943600" y="-50"/>
            <a:ext cx="32007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Public Sans"/>
              <a:ea typeface="Public Sans"/>
              <a:cs typeface="Public Sans"/>
              <a:sym typeface="Public Sans"/>
            </a:endParaRPr>
          </a:p>
        </p:txBody>
      </p:sp>
      <p:pic>
        <p:nvPicPr>
          <p:cNvPr id="300" name="Google Shape;300;p63" title="1Password Logo.png"/>
          <p:cNvPicPr preferRelativeResize="0"/>
          <p:nvPr/>
        </p:nvPicPr>
        <p:blipFill>
          <a:blip r:embed="rId2">
            <a:alphaModFix/>
          </a:blip>
          <a:stretch>
            <a:fillRect/>
          </a:stretch>
        </p:blipFill>
        <p:spPr>
          <a:xfrm>
            <a:off x="8343491" y="179843"/>
            <a:ext cx="548641" cy="109728"/>
          </a:xfrm>
          <a:prstGeom prst="rect">
            <a:avLst/>
          </a:prstGeom>
          <a:noFill/>
          <a:ln>
            <a:noFill/>
          </a:ln>
        </p:spPr>
      </p:pic>
    </p:spTree>
  </p:cSld>
  <p:clrMapOvr>
    <a:masterClrMapping/>
  </p:clrMapOvr>
  <p:extLst>
    <p:ext uri="{DCECCB84-F9BA-43D5-87BE-67443E8EF086}">
      <p15:sldGuideLst>
        <p15:guide id="1" pos="3456">
          <p15:clr>
            <a:srgbClr val="E46962"/>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photo 1">
  <p:cSld name="BLANK_1">
    <p:spTree>
      <p:nvGrpSpPr>
        <p:cNvPr id="301" name="Shape 301"/>
        <p:cNvGrpSpPr/>
        <p:nvPr/>
      </p:nvGrpSpPr>
      <p:grpSpPr>
        <a:xfrm>
          <a:off x="0" y="0"/>
          <a:ext cx="0" cy="0"/>
          <a:chOff x="0" y="0"/>
          <a:chExt cx="0" cy="0"/>
        </a:xfrm>
      </p:grpSpPr>
      <p:sp>
        <p:nvSpPr>
          <p:cNvPr id="302" name="Google Shape;302;p64"/>
          <p:cNvSpPr txBox="1"/>
          <p:nvPr>
            <p:ph type="title"/>
          </p:nvPr>
        </p:nvSpPr>
        <p:spPr>
          <a:xfrm>
            <a:off x="457200" y="731525"/>
            <a:ext cx="2743200" cy="738900"/>
          </a:xfrm>
          <a:prstGeom prst="rect">
            <a:avLst/>
          </a:prstGeom>
        </p:spPr>
        <p:txBody>
          <a:bodyPr anchorCtr="0" anchor="t" bIns="0" lIns="0" spcFirstLastPara="1" rIns="0" wrap="square" tIns="0">
            <a:normAutofit/>
          </a:bodyPr>
          <a:lstStyle>
            <a:lvl1pPr lvl="0">
              <a:spcBef>
                <a:spcPts val="0"/>
              </a:spcBef>
              <a:spcAft>
                <a:spcPts val="0"/>
              </a:spcAft>
              <a:buSzPts val="2200"/>
              <a:buNone/>
              <a:defRPr sz="2200"/>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303" name="Google Shape;303;p64"/>
          <p:cNvSpPr txBox="1"/>
          <p:nvPr>
            <p:ph idx="1" type="body"/>
          </p:nvPr>
        </p:nvSpPr>
        <p:spPr>
          <a:xfrm>
            <a:off x="457200" y="1760100"/>
            <a:ext cx="2743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304" name="Google Shape;304;p64"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sldGuideLst>
    </p:ext>
  </p:extLs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photo 2">
  <p:cSld name="BLANK_1_1">
    <p:spTree>
      <p:nvGrpSpPr>
        <p:cNvPr id="305" name="Shape 305"/>
        <p:cNvGrpSpPr/>
        <p:nvPr/>
      </p:nvGrpSpPr>
      <p:grpSpPr>
        <a:xfrm>
          <a:off x="0" y="0"/>
          <a:ext cx="0" cy="0"/>
          <a:chOff x="0" y="0"/>
          <a:chExt cx="0" cy="0"/>
        </a:xfrm>
      </p:grpSpPr>
      <p:sp>
        <p:nvSpPr>
          <p:cNvPr id="306" name="Google Shape;306;p65"/>
          <p:cNvSpPr txBox="1"/>
          <p:nvPr>
            <p:ph type="title"/>
          </p:nvPr>
        </p:nvSpPr>
        <p:spPr>
          <a:xfrm>
            <a:off x="457200" y="731525"/>
            <a:ext cx="3886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7" name="Google Shape;307;p65"/>
          <p:cNvSpPr txBox="1"/>
          <p:nvPr>
            <p:ph idx="1" type="body"/>
          </p:nvPr>
        </p:nvSpPr>
        <p:spPr>
          <a:xfrm>
            <a:off x="457200" y="1760100"/>
            <a:ext cx="3886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308" name="Google Shape;308;p65"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736">
          <p15:clr>
            <a:srgbClr val="E46962"/>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photo 3">
  <p:cSld name="BLANK_1_2">
    <p:spTree>
      <p:nvGrpSpPr>
        <p:cNvPr id="309" name="Shape 309"/>
        <p:cNvGrpSpPr/>
        <p:nvPr/>
      </p:nvGrpSpPr>
      <p:grpSpPr>
        <a:xfrm>
          <a:off x="0" y="0"/>
          <a:ext cx="0" cy="0"/>
          <a:chOff x="0" y="0"/>
          <a:chExt cx="0" cy="0"/>
        </a:xfrm>
      </p:grpSpPr>
      <p:sp>
        <p:nvSpPr>
          <p:cNvPr id="310" name="Google Shape;310;p66"/>
          <p:cNvSpPr txBox="1"/>
          <p:nvPr>
            <p:ph type="title"/>
          </p:nvPr>
        </p:nvSpPr>
        <p:spPr>
          <a:xfrm>
            <a:off x="457200" y="731525"/>
            <a:ext cx="5029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1" name="Google Shape;311;p66"/>
          <p:cNvSpPr txBox="1"/>
          <p:nvPr>
            <p:ph idx="1" type="body"/>
          </p:nvPr>
        </p:nvSpPr>
        <p:spPr>
          <a:xfrm>
            <a:off x="457200" y="1760225"/>
            <a:ext cx="5029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312" name="Google Shape;312;p66"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3456">
          <p15:clr>
            <a:srgbClr val="E46962"/>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BLANK_1_3">
    <p:spTree>
      <p:nvGrpSpPr>
        <p:cNvPr id="313" name="Shape 313"/>
        <p:cNvGrpSpPr/>
        <p:nvPr/>
      </p:nvGrpSpPr>
      <p:grpSpPr>
        <a:xfrm>
          <a:off x="0" y="0"/>
          <a:ext cx="0" cy="0"/>
          <a:chOff x="0" y="0"/>
          <a:chExt cx="0" cy="0"/>
        </a:xfrm>
      </p:grpSpPr>
      <p:sp>
        <p:nvSpPr>
          <p:cNvPr id="314" name="Google Shape;314;p67"/>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15" name="Google Shape;315;p67"/>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SzPts val="1400"/>
              <a:buNone/>
              <a:defRPr sz="1400"/>
            </a:lvl1pPr>
            <a:lvl2pPr lvl="1">
              <a:spcBef>
                <a:spcPts val="600"/>
              </a:spcBef>
              <a:spcAft>
                <a:spcPts val="0"/>
              </a:spcAft>
              <a:buSzPts val="1400"/>
              <a:buNone/>
              <a:defRPr sz="1400"/>
            </a:lvl2pPr>
            <a:lvl3pPr lvl="2">
              <a:spcBef>
                <a:spcPts val="600"/>
              </a:spcBef>
              <a:spcAft>
                <a:spcPts val="0"/>
              </a:spcAft>
              <a:buSzPts val="1400"/>
              <a:buNone/>
              <a:defRPr sz="1400"/>
            </a:lvl3pPr>
            <a:lvl4pPr lvl="3">
              <a:spcBef>
                <a:spcPts val="600"/>
              </a:spcBef>
              <a:spcAft>
                <a:spcPts val="0"/>
              </a:spcAft>
              <a:buSzPts val="1400"/>
              <a:buNone/>
              <a:defRPr sz="1400"/>
            </a:lvl4pPr>
            <a:lvl5pPr lvl="4">
              <a:spcBef>
                <a:spcPts val="600"/>
              </a:spcBef>
              <a:spcAft>
                <a:spcPts val="0"/>
              </a:spcAft>
              <a:buSzPts val="1400"/>
              <a:buNone/>
              <a:defRPr sz="1400"/>
            </a:lvl5pPr>
            <a:lvl6pPr lvl="5">
              <a:spcBef>
                <a:spcPts val="600"/>
              </a:spcBef>
              <a:spcAft>
                <a:spcPts val="0"/>
              </a:spcAft>
              <a:buSzPts val="1400"/>
              <a:buNone/>
              <a:defRPr sz="1400"/>
            </a:lvl6pPr>
            <a:lvl7pPr lvl="6">
              <a:spcBef>
                <a:spcPts val="600"/>
              </a:spcBef>
              <a:spcAft>
                <a:spcPts val="0"/>
              </a:spcAft>
              <a:buSzPts val="1400"/>
              <a:buNone/>
              <a:defRPr sz="1400"/>
            </a:lvl7pPr>
            <a:lvl8pPr lvl="7">
              <a:spcBef>
                <a:spcPts val="600"/>
              </a:spcBef>
              <a:spcAft>
                <a:spcPts val="0"/>
              </a:spcAft>
              <a:buSzPts val="1400"/>
              <a:buNone/>
              <a:defRPr sz="1400"/>
            </a:lvl8pPr>
            <a:lvl9pPr lvl="8">
              <a:spcBef>
                <a:spcPts val="600"/>
              </a:spcBef>
              <a:spcAft>
                <a:spcPts val="600"/>
              </a:spcAft>
              <a:buSzPts val="1400"/>
              <a:buNone/>
              <a:defRPr sz="1400"/>
            </a:lvl9pPr>
          </a:lstStyle>
          <a:p/>
        </p:txBody>
      </p:sp>
      <p:pic>
        <p:nvPicPr>
          <p:cNvPr id="316" name="Google Shape;316;p67"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BLANK_1_3_2">
    <p:spTree>
      <p:nvGrpSpPr>
        <p:cNvPr id="317" name="Shape 317"/>
        <p:cNvGrpSpPr/>
        <p:nvPr/>
      </p:nvGrpSpPr>
      <p:grpSpPr>
        <a:xfrm>
          <a:off x="0" y="0"/>
          <a:ext cx="0" cy="0"/>
          <a:chOff x="0" y="0"/>
          <a:chExt cx="0" cy="0"/>
        </a:xfrm>
      </p:grpSpPr>
      <p:pic>
        <p:nvPicPr>
          <p:cNvPr id="318" name="Google Shape;318;p68" title="Intro_grid_Blue.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319" name="Google Shape;319;p68"/>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20" name="Google Shape;320;p68"/>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None/>
              <a:defRPr sz="1400">
                <a:solidFill>
                  <a:schemeClr val="lt1"/>
                </a:solidFill>
              </a:defRPr>
            </a:lvl1pPr>
            <a:lvl2pPr lvl="1">
              <a:spcBef>
                <a:spcPts val="600"/>
              </a:spcBef>
              <a:spcAft>
                <a:spcPts val="0"/>
              </a:spcAft>
              <a:buClr>
                <a:schemeClr val="lt1"/>
              </a:buClr>
              <a:buSzPts val="1400"/>
              <a:buNone/>
              <a:defRPr sz="1400">
                <a:solidFill>
                  <a:schemeClr val="lt1"/>
                </a:solidFill>
              </a:defRPr>
            </a:lvl2pPr>
            <a:lvl3pPr lvl="2">
              <a:spcBef>
                <a:spcPts val="600"/>
              </a:spcBef>
              <a:spcAft>
                <a:spcPts val="0"/>
              </a:spcAft>
              <a:buClr>
                <a:schemeClr val="lt1"/>
              </a:buClr>
              <a:buSzPts val="1400"/>
              <a:buNone/>
              <a:defRPr sz="1400">
                <a:solidFill>
                  <a:schemeClr val="lt1"/>
                </a:solidFill>
              </a:defRPr>
            </a:lvl3pPr>
            <a:lvl4pPr lvl="3">
              <a:spcBef>
                <a:spcPts val="600"/>
              </a:spcBef>
              <a:spcAft>
                <a:spcPts val="0"/>
              </a:spcAft>
              <a:buClr>
                <a:schemeClr val="lt1"/>
              </a:buClr>
              <a:buSzPts val="1400"/>
              <a:buNone/>
              <a:defRPr sz="1400">
                <a:solidFill>
                  <a:schemeClr val="lt1"/>
                </a:solidFill>
              </a:defRPr>
            </a:lvl4pPr>
            <a:lvl5pPr lvl="4">
              <a:spcBef>
                <a:spcPts val="600"/>
              </a:spcBef>
              <a:spcAft>
                <a:spcPts val="0"/>
              </a:spcAft>
              <a:buClr>
                <a:schemeClr val="lt1"/>
              </a:buClr>
              <a:buSzPts val="1400"/>
              <a:buNone/>
              <a:defRPr sz="1400">
                <a:solidFill>
                  <a:schemeClr val="lt1"/>
                </a:solidFill>
              </a:defRPr>
            </a:lvl5pPr>
            <a:lvl6pPr lvl="5">
              <a:spcBef>
                <a:spcPts val="600"/>
              </a:spcBef>
              <a:spcAft>
                <a:spcPts val="0"/>
              </a:spcAft>
              <a:buClr>
                <a:schemeClr val="lt1"/>
              </a:buClr>
              <a:buSzPts val="1400"/>
              <a:buNone/>
              <a:defRPr sz="1400">
                <a:solidFill>
                  <a:schemeClr val="lt1"/>
                </a:solidFill>
              </a:defRPr>
            </a:lvl6pPr>
            <a:lvl7pPr lvl="6">
              <a:spcBef>
                <a:spcPts val="600"/>
              </a:spcBef>
              <a:spcAft>
                <a:spcPts val="0"/>
              </a:spcAft>
              <a:buClr>
                <a:schemeClr val="lt1"/>
              </a:buClr>
              <a:buSzPts val="1400"/>
              <a:buNone/>
              <a:defRPr sz="1400">
                <a:solidFill>
                  <a:schemeClr val="lt1"/>
                </a:solidFill>
              </a:defRPr>
            </a:lvl7pPr>
            <a:lvl8pPr lvl="7">
              <a:spcBef>
                <a:spcPts val="600"/>
              </a:spcBef>
              <a:spcAft>
                <a:spcPts val="0"/>
              </a:spcAft>
              <a:buClr>
                <a:schemeClr val="lt1"/>
              </a:buClr>
              <a:buSzPts val="1400"/>
              <a:buNone/>
              <a:defRPr sz="1400">
                <a:solidFill>
                  <a:schemeClr val="lt1"/>
                </a:solidFill>
              </a:defRPr>
            </a:lvl8pPr>
            <a:lvl9pPr lvl="8">
              <a:spcBef>
                <a:spcPts val="600"/>
              </a:spcBef>
              <a:spcAft>
                <a:spcPts val="600"/>
              </a:spcAft>
              <a:buClr>
                <a:schemeClr val="lt1"/>
              </a:buClr>
              <a:buSzPts val="1400"/>
              <a:buNone/>
              <a:defRPr sz="1400">
                <a:solidFill>
                  <a:schemeClr val="lt1"/>
                </a:solidFill>
              </a:defRPr>
            </a:lvl9pPr>
          </a:lstStyle>
          <a:p/>
        </p:txBody>
      </p:sp>
      <p:pic>
        <p:nvPicPr>
          <p:cNvPr id="321" name="Google Shape;321;p68" title="1Password Logo.png"/>
          <p:cNvPicPr preferRelativeResize="0"/>
          <p:nvPr/>
        </p:nvPicPr>
        <p:blipFill>
          <a:blip r:embed="rId3">
            <a:alphaModFix/>
          </a:blip>
          <a:stretch>
            <a:fillRect/>
          </a:stretch>
        </p:blipFill>
        <p:spPr>
          <a:xfrm>
            <a:off x="8343491" y="179843"/>
            <a:ext cx="548641" cy="109728"/>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BLANK_1_3_2_1">
    <p:spTree>
      <p:nvGrpSpPr>
        <p:cNvPr id="322" name="Shape 322"/>
        <p:cNvGrpSpPr/>
        <p:nvPr/>
      </p:nvGrpSpPr>
      <p:grpSpPr>
        <a:xfrm>
          <a:off x="0" y="0"/>
          <a:ext cx="0" cy="0"/>
          <a:chOff x="0" y="0"/>
          <a:chExt cx="0" cy="0"/>
        </a:xfrm>
      </p:grpSpPr>
      <p:pic>
        <p:nvPicPr>
          <p:cNvPr id="323" name="Google Shape;323;p69" title="Frame.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24" name="Google Shape;324;p69"/>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25" name="Google Shape;325;p69"/>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None/>
              <a:defRPr sz="1400">
                <a:solidFill>
                  <a:schemeClr val="lt1"/>
                </a:solidFill>
              </a:defRPr>
            </a:lvl1pPr>
            <a:lvl2pPr lvl="1">
              <a:spcBef>
                <a:spcPts val="600"/>
              </a:spcBef>
              <a:spcAft>
                <a:spcPts val="0"/>
              </a:spcAft>
              <a:buClr>
                <a:schemeClr val="lt1"/>
              </a:buClr>
              <a:buSzPts val="1400"/>
              <a:buNone/>
              <a:defRPr sz="1400">
                <a:solidFill>
                  <a:schemeClr val="lt1"/>
                </a:solidFill>
              </a:defRPr>
            </a:lvl2pPr>
            <a:lvl3pPr lvl="2">
              <a:spcBef>
                <a:spcPts val="600"/>
              </a:spcBef>
              <a:spcAft>
                <a:spcPts val="0"/>
              </a:spcAft>
              <a:buClr>
                <a:schemeClr val="lt1"/>
              </a:buClr>
              <a:buSzPts val="1400"/>
              <a:buNone/>
              <a:defRPr sz="1400">
                <a:solidFill>
                  <a:schemeClr val="lt1"/>
                </a:solidFill>
              </a:defRPr>
            </a:lvl3pPr>
            <a:lvl4pPr lvl="3">
              <a:spcBef>
                <a:spcPts val="600"/>
              </a:spcBef>
              <a:spcAft>
                <a:spcPts val="0"/>
              </a:spcAft>
              <a:buClr>
                <a:schemeClr val="lt1"/>
              </a:buClr>
              <a:buSzPts val="1400"/>
              <a:buNone/>
              <a:defRPr sz="1400">
                <a:solidFill>
                  <a:schemeClr val="lt1"/>
                </a:solidFill>
              </a:defRPr>
            </a:lvl4pPr>
            <a:lvl5pPr lvl="4">
              <a:spcBef>
                <a:spcPts val="600"/>
              </a:spcBef>
              <a:spcAft>
                <a:spcPts val="0"/>
              </a:spcAft>
              <a:buClr>
                <a:schemeClr val="lt1"/>
              </a:buClr>
              <a:buSzPts val="1400"/>
              <a:buNone/>
              <a:defRPr sz="1400">
                <a:solidFill>
                  <a:schemeClr val="lt1"/>
                </a:solidFill>
              </a:defRPr>
            </a:lvl5pPr>
            <a:lvl6pPr lvl="5">
              <a:spcBef>
                <a:spcPts val="600"/>
              </a:spcBef>
              <a:spcAft>
                <a:spcPts val="0"/>
              </a:spcAft>
              <a:buClr>
                <a:schemeClr val="lt1"/>
              </a:buClr>
              <a:buSzPts val="1400"/>
              <a:buNone/>
              <a:defRPr sz="1400">
                <a:solidFill>
                  <a:schemeClr val="lt1"/>
                </a:solidFill>
              </a:defRPr>
            </a:lvl6pPr>
            <a:lvl7pPr lvl="6">
              <a:spcBef>
                <a:spcPts val="600"/>
              </a:spcBef>
              <a:spcAft>
                <a:spcPts val="0"/>
              </a:spcAft>
              <a:buClr>
                <a:schemeClr val="lt1"/>
              </a:buClr>
              <a:buSzPts val="1400"/>
              <a:buNone/>
              <a:defRPr sz="1400">
                <a:solidFill>
                  <a:schemeClr val="lt1"/>
                </a:solidFill>
              </a:defRPr>
            </a:lvl7pPr>
            <a:lvl8pPr lvl="7">
              <a:spcBef>
                <a:spcPts val="600"/>
              </a:spcBef>
              <a:spcAft>
                <a:spcPts val="0"/>
              </a:spcAft>
              <a:buClr>
                <a:schemeClr val="lt1"/>
              </a:buClr>
              <a:buSzPts val="1400"/>
              <a:buNone/>
              <a:defRPr sz="1400">
                <a:solidFill>
                  <a:schemeClr val="lt1"/>
                </a:solidFill>
              </a:defRPr>
            </a:lvl8pPr>
            <a:lvl9pPr lvl="8">
              <a:spcBef>
                <a:spcPts val="600"/>
              </a:spcBef>
              <a:spcAft>
                <a:spcPts val="600"/>
              </a:spcAft>
              <a:buClr>
                <a:schemeClr val="lt1"/>
              </a:buClr>
              <a:buSzPts val="1400"/>
              <a:buNone/>
              <a:defRPr sz="1400">
                <a:solidFill>
                  <a:schemeClr val="lt1"/>
                </a:solidFill>
              </a:defRPr>
            </a:lvl9pPr>
          </a:lstStyle>
          <a:p/>
        </p:txBody>
      </p:sp>
      <p:pic>
        <p:nvPicPr>
          <p:cNvPr id="326" name="Google Shape;326;p69" title="1Password Logo.png"/>
          <p:cNvPicPr preferRelativeResize="0"/>
          <p:nvPr/>
        </p:nvPicPr>
        <p:blipFill>
          <a:blip r:embed="rId3">
            <a:alphaModFix/>
          </a:blip>
          <a:stretch>
            <a:fillRect/>
          </a:stretch>
        </p:blipFill>
        <p:spPr>
          <a:xfrm>
            <a:off x="8343491" y="179843"/>
            <a:ext cx="548641" cy="109728"/>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3">
  <p:cSld name="BLANK_1_3_3">
    <p:spTree>
      <p:nvGrpSpPr>
        <p:cNvPr id="327" name="Shape 327"/>
        <p:cNvGrpSpPr/>
        <p:nvPr/>
      </p:nvGrpSpPr>
      <p:grpSpPr>
        <a:xfrm>
          <a:off x="0" y="0"/>
          <a:ext cx="0" cy="0"/>
          <a:chOff x="0" y="0"/>
          <a:chExt cx="0" cy="0"/>
        </a:xfrm>
      </p:grpSpPr>
      <p:pic>
        <p:nvPicPr>
          <p:cNvPr id="328" name="Google Shape;328;p70" title="Intro_grid_Icy blue.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329" name="Google Shape;329;p70"/>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30" name="Google Shape;330;p70"/>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SzPts val="1400"/>
              <a:buNone/>
              <a:defRPr sz="1400"/>
            </a:lvl1pPr>
            <a:lvl2pPr lvl="1">
              <a:spcBef>
                <a:spcPts val="600"/>
              </a:spcBef>
              <a:spcAft>
                <a:spcPts val="0"/>
              </a:spcAft>
              <a:buSzPts val="1400"/>
              <a:buNone/>
              <a:defRPr sz="1400"/>
            </a:lvl2pPr>
            <a:lvl3pPr lvl="2">
              <a:spcBef>
                <a:spcPts val="600"/>
              </a:spcBef>
              <a:spcAft>
                <a:spcPts val="0"/>
              </a:spcAft>
              <a:buSzPts val="1400"/>
              <a:buNone/>
              <a:defRPr sz="1400"/>
            </a:lvl3pPr>
            <a:lvl4pPr lvl="3">
              <a:spcBef>
                <a:spcPts val="600"/>
              </a:spcBef>
              <a:spcAft>
                <a:spcPts val="0"/>
              </a:spcAft>
              <a:buSzPts val="1400"/>
              <a:buNone/>
              <a:defRPr sz="1400"/>
            </a:lvl4pPr>
            <a:lvl5pPr lvl="4">
              <a:spcBef>
                <a:spcPts val="600"/>
              </a:spcBef>
              <a:spcAft>
                <a:spcPts val="0"/>
              </a:spcAft>
              <a:buSzPts val="1400"/>
              <a:buNone/>
              <a:defRPr sz="1400"/>
            </a:lvl5pPr>
            <a:lvl6pPr lvl="5">
              <a:spcBef>
                <a:spcPts val="600"/>
              </a:spcBef>
              <a:spcAft>
                <a:spcPts val="0"/>
              </a:spcAft>
              <a:buSzPts val="1400"/>
              <a:buNone/>
              <a:defRPr sz="1400"/>
            </a:lvl6pPr>
            <a:lvl7pPr lvl="6">
              <a:spcBef>
                <a:spcPts val="600"/>
              </a:spcBef>
              <a:spcAft>
                <a:spcPts val="0"/>
              </a:spcAft>
              <a:buSzPts val="1400"/>
              <a:buNone/>
              <a:defRPr sz="1400"/>
            </a:lvl7pPr>
            <a:lvl8pPr lvl="7">
              <a:spcBef>
                <a:spcPts val="600"/>
              </a:spcBef>
              <a:spcAft>
                <a:spcPts val="0"/>
              </a:spcAft>
              <a:buSzPts val="1400"/>
              <a:buNone/>
              <a:defRPr sz="1400"/>
            </a:lvl8pPr>
            <a:lvl9pPr lvl="8">
              <a:spcBef>
                <a:spcPts val="600"/>
              </a:spcBef>
              <a:spcAft>
                <a:spcPts val="600"/>
              </a:spcAft>
              <a:buSzPts val="1400"/>
              <a:buNone/>
              <a:defRPr sz="1400"/>
            </a:lvl9pPr>
          </a:lstStyle>
          <a:p/>
        </p:txBody>
      </p:sp>
      <p:pic>
        <p:nvPicPr>
          <p:cNvPr id="331" name="Google Shape;331;p70"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4">
  <p:cSld name="BLANK_1_3_4">
    <p:spTree>
      <p:nvGrpSpPr>
        <p:cNvPr id="332" name="Shape 332"/>
        <p:cNvGrpSpPr/>
        <p:nvPr/>
      </p:nvGrpSpPr>
      <p:grpSpPr>
        <a:xfrm>
          <a:off x="0" y="0"/>
          <a:ext cx="0" cy="0"/>
          <a:chOff x="0" y="0"/>
          <a:chExt cx="0" cy="0"/>
        </a:xfrm>
      </p:grpSpPr>
      <p:pic>
        <p:nvPicPr>
          <p:cNvPr id="333" name="Google Shape;333;p71" title="Intro_grid_white.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334" name="Google Shape;334;p71"/>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35" name="Google Shape;335;p71"/>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SzPts val="1400"/>
              <a:buNone/>
              <a:defRPr sz="1400"/>
            </a:lvl1pPr>
            <a:lvl2pPr lvl="1">
              <a:spcBef>
                <a:spcPts val="600"/>
              </a:spcBef>
              <a:spcAft>
                <a:spcPts val="0"/>
              </a:spcAft>
              <a:buSzPts val="1400"/>
              <a:buNone/>
              <a:defRPr sz="1400"/>
            </a:lvl2pPr>
            <a:lvl3pPr lvl="2">
              <a:spcBef>
                <a:spcPts val="600"/>
              </a:spcBef>
              <a:spcAft>
                <a:spcPts val="0"/>
              </a:spcAft>
              <a:buSzPts val="1400"/>
              <a:buNone/>
              <a:defRPr sz="1400"/>
            </a:lvl3pPr>
            <a:lvl4pPr lvl="3">
              <a:spcBef>
                <a:spcPts val="600"/>
              </a:spcBef>
              <a:spcAft>
                <a:spcPts val="0"/>
              </a:spcAft>
              <a:buSzPts val="1400"/>
              <a:buNone/>
              <a:defRPr sz="1400"/>
            </a:lvl4pPr>
            <a:lvl5pPr lvl="4">
              <a:spcBef>
                <a:spcPts val="600"/>
              </a:spcBef>
              <a:spcAft>
                <a:spcPts val="0"/>
              </a:spcAft>
              <a:buSzPts val="1400"/>
              <a:buNone/>
              <a:defRPr sz="1400"/>
            </a:lvl5pPr>
            <a:lvl6pPr lvl="5">
              <a:spcBef>
                <a:spcPts val="600"/>
              </a:spcBef>
              <a:spcAft>
                <a:spcPts val="0"/>
              </a:spcAft>
              <a:buSzPts val="1400"/>
              <a:buNone/>
              <a:defRPr sz="1400"/>
            </a:lvl6pPr>
            <a:lvl7pPr lvl="6">
              <a:spcBef>
                <a:spcPts val="600"/>
              </a:spcBef>
              <a:spcAft>
                <a:spcPts val="0"/>
              </a:spcAft>
              <a:buSzPts val="1400"/>
              <a:buNone/>
              <a:defRPr sz="1400"/>
            </a:lvl7pPr>
            <a:lvl8pPr lvl="7">
              <a:spcBef>
                <a:spcPts val="600"/>
              </a:spcBef>
              <a:spcAft>
                <a:spcPts val="0"/>
              </a:spcAft>
              <a:buSzPts val="1400"/>
              <a:buNone/>
              <a:defRPr sz="1400"/>
            </a:lvl8pPr>
            <a:lvl9pPr lvl="8">
              <a:spcBef>
                <a:spcPts val="600"/>
              </a:spcBef>
              <a:spcAft>
                <a:spcPts val="600"/>
              </a:spcAft>
              <a:buSzPts val="1400"/>
              <a:buNone/>
              <a:defRPr sz="1400"/>
            </a:lvl9pPr>
          </a:lstStyle>
          <a:p/>
        </p:txBody>
      </p:sp>
      <p:pic>
        <p:nvPicPr>
          <p:cNvPr id="336" name="Google Shape;336;p71"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5">
  <p:cSld name="BLANK_1_3_5">
    <p:spTree>
      <p:nvGrpSpPr>
        <p:cNvPr id="337" name="Shape 337"/>
        <p:cNvGrpSpPr/>
        <p:nvPr/>
      </p:nvGrpSpPr>
      <p:grpSpPr>
        <a:xfrm>
          <a:off x="0" y="0"/>
          <a:ext cx="0" cy="0"/>
          <a:chOff x="0" y="0"/>
          <a:chExt cx="0" cy="0"/>
        </a:xfrm>
      </p:grpSpPr>
      <p:pic>
        <p:nvPicPr>
          <p:cNvPr id="338" name="Google Shape;338;p72" title="Intro_grid_biscuit.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339" name="Google Shape;339;p72"/>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0" name="Google Shape;340;p72"/>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SzPts val="1400"/>
              <a:buNone/>
              <a:defRPr sz="1400"/>
            </a:lvl1pPr>
            <a:lvl2pPr lvl="1">
              <a:spcBef>
                <a:spcPts val="600"/>
              </a:spcBef>
              <a:spcAft>
                <a:spcPts val="0"/>
              </a:spcAft>
              <a:buSzPts val="1400"/>
              <a:buNone/>
              <a:defRPr sz="1400"/>
            </a:lvl2pPr>
            <a:lvl3pPr lvl="2">
              <a:spcBef>
                <a:spcPts val="600"/>
              </a:spcBef>
              <a:spcAft>
                <a:spcPts val="0"/>
              </a:spcAft>
              <a:buSzPts val="1400"/>
              <a:buNone/>
              <a:defRPr sz="1400"/>
            </a:lvl3pPr>
            <a:lvl4pPr lvl="3">
              <a:spcBef>
                <a:spcPts val="600"/>
              </a:spcBef>
              <a:spcAft>
                <a:spcPts val="0"/>
              </a:spcAft>
              <a:buSzPts val="1400"/>
              <a:buNone/>
              <a:defRPr sz="1400"/>
            </a:lvl4pPr>
            <a:lvl5pPr lvl="4">
              <a:spcBef>
                <a:spcPts val="600"/>
              </a:spcBef>
              <a:spcAft>
                <a:spcPts val="0"/>
              </a:spcAft>
              <a:buSzPts val="1400"/>
              <a:buNone/>
              <a:defRPr sz="1400"/>
            </a:lvl5pPr>
            <a:lvl6pPr lvl="5">
              <a:spcBef>
                <a:spcPts val="600"/>
              </a:spcBef>
              <a:spcAft>
                <a:spcPts val="0"/>
              </a:spcAft>
              <a:buSzPts val="1400"/>
              <a:buNone/>
              <a:defRPr sz="1400"/>
            </a:lvl6pPr>
            <a:lvl7pPr lvl="6">
              <a:spcBef>
                <a:spcPts val="600"/>
              </a:spcBef>
              <a:spcAft>
                <a:spcPts val="0"/>
              </a:spcAft>
              <a:buSzPts val="1400"/>
              <a:buNone/>
              <a:defRPr sz="1400"/>
            </a:lvl7pPr>
            <a:lvl8pPr lvl="7">
              <a:spcBef>
                <a:spcPts val="600"/>
              </a:spcBef>
              <a:spcAft>
                <a:spcPts val="0"/>
              </a:spcAft>
              <a:buSzPts val="1400"/>
              <a:buNone/>
              <a:defRPr sz="1400"/>
            </a:lvl8pPr>
            <a:lvl9pPr lvl="8">
              <a:spcBef>
                <a:spcPts val="600"/>
              </a:spcBef>
              <a:spcAft>
                <a:spcPts val="600"/>
              </a:spcAft>
              <a:buSzPts val="1400"/>
              <a:buNone/>
              <a:defRPr sz="1400"/>
            </a:lvl9pPr>
          </a:lstStyle>
          <a:p/>
        </p:txBody>
      </p:sp>
      <p:pic>
        <p:nvPicPr>
          <p:cNvPr id="341" name="Google Shape;341;p72"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line accent">
  <p:cSld name="BLANK_1_3_1">
    <p:spTree>
      <p:nvGrpSpPr>
        <p:cNvPr id="342" name="Shape 342"/>
        <p:cNvGrpSpPr/>
        <p:nvPr/>
      </p:nvGrpSpPr>
      <p:grpSpPr>
        <a:xfrm>
          <a:off x="0" y="0"/>
          <a:ext cx="0" cy="0"/>
          <a:chOff x="0" y="0"/>
          <a:chExt cx="0" cy="0"/>
        </a:xfrm>
      </p:grpSpPr>
      <p:pic>
        <p:nvPicPr>
          <p:cNvPr id="343" name="Google Shape;343;p73" title="Line.png"/>
          <p:cNvPicPr preferRelativeResize="0"/>
          <p:nvPr/>
        </p:nvPicPr>
        <p:blipFill>
          <a:blip r:embed="rId2">
            <a:alphaModFix/>
          </a:blip>
          <a:stretch>
            <a:fillRect/>
          </a:stretch>
        </p:blipFill>
        <p:spPr>
          <a:xfrm>
            <a:off x="0" y="457200"/>
            <a:ext cx="9144003" cy="375052"/>
          </a:xfrm>
          <a:prstGeom prst="rect">
            <a:avLst/>
          </a:prstGeom>
          <a:noFill/>
          <a:ln>
            <a:noFill/>
          </a:ln>
        </p:spPr>
      </p:pic>
      <p:pic>
        <p:nvPicPr>
          <p:cNvPr id="344" name="Google Shape;344;p73"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1_3_1_1">
    <p:spTree>
      <p:nvGrpSpPr>
        <p:cNvPr id="345" name="Shape 345"/>
        <p:cNvGrpSpPr/>
        <p:nvPr/>
      </p:nvGrpSpPr>
      <p:grpSpPr>
        <a:xfrm>
          <a:off x="0" y="0"/>
          <a:ext cx="0" cy="0"/>
          <a:chOff x="0" y="0"/>
          <a:chExt cx="0" cy="0"/>
        </a:xfrm>
      </p:grpSpPr>
      <p:pic>
        <p:nvPicPr>
          <p:cNvPr id="346" name="Google Shape;346;p74"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347" name="Shape 347"/>
        <p:cNvGrpSpPr/>
        <p:nvPr/>
      </p:nvGrpSpPr>
      <p:grpSpPr>
        <a:xfrm>
          <a:off x="0" y="0"/>
          <a:ext cx="0" cy="0"/>
          <a:chOff x="0" y="0"/>
          <a:chExt cx="0" cy="0"/>
        </a:xfrm>
      </p:grpSpPr>
      <p:sp>
        <p:nvSpPr>
          <p:cNvPr id="348" name="Google Shape;348;p75"/>
          <p:cNvSpPr txBox="1"/>
          <p:nvPr>
            <p:ph idx="12" type="sldNum"/>
          </p:nvPr>
        </p:nvSpPr>
        <p:spPr>
          <a:xfrm>
            <a:off x="4366260" y="2417445"/>
            <a:ext cx="400200" cy="150000"/>
          </a:xfrm>
          <a:prstGeom prst="rect">
            <a:avLst/>
          </a:prstGeom>
          <a:noFill/>
          <a:ln>
            <a:noFill/>
          </a:ln>
        </p:spPr>
        <p:txBody>
          <a:bodyPr anchorCtr="0" anchor="t" bIns="22850" lIns="45725" spcFirstLastPara="1" rIns="45725" wrap="square" tIns="22850">
            <a:noAutofit/>
          </a:bodyPr>
          <a:lstStyle>
            <a:lvl1pPr indent="0" lvl="0" marL="0" marR="0" algn="l">
              <a:spcBef>
                <a:spcPts val="0"/>
              </a:spcBef>
              <a:buNone/>
              <a:defRPr b="0" i="0" sz="600" u="none" cap="none" strike="noStrike">
                <a:solidFill>
                  <a:schemeClr val="dk1"/>
                </a:solidFill>
                <a:latin typeface="Arial"/>
                <a:ea typeface="Arial"/>
                <a:cs typeface="Arial"/>
                <a:sym typeface="Arial"/>
              </a:defRPr>
            </a:lvl1pPr>
            <a:lvl2pPr indent="0" lvl="1" marL="0" marR="0" algn="l">
              <a:spcBef>
                <a:spcPts val="0"/>
              </a:spcBef>
              <a:buNone/>
              <a:defRPr b="0" i="0" sz="600" u="none" cap="none" strike="noStrike">
                <a:solidFill>
                  <a:schemeClr val="dk1"/>
                </a:solidFill>
                <a:latin typeface="Arial"/>
                <a:ea typeface="Arial"/>
                <a:cs typeface="Arial"/>
                <a:sym typeface="Arial"/>
              </a:defRPr>
            </a:lvl2pPr>
            <a:lvl3pPr indent="0" lvl="2" marL="0" marR="0" algn="l">
              <a:spcBef>
                <a:spcPts val="0"/>
              </a:spcBef>
              <a:buNone/>
              <a:defRPr b="0" i="0" sz="600" u="none" cap="none" strike="noStrike">
                <a:solidFill>
                  <a:schemeClr val="dk1"/>
                </a:solidFill>
                <a:latin typeface="Arial"/>
                <a:ea typeface="Arial"/>
                <a:cs typeface="Arial"/>
                <a:sym typeface="Arial"/>
              </a:defRPr>
            </a:lvl3pPr>
            <a:lvl4pPr indent="0" lvl="3" marL="0" marR="0" algn="l">
              <a:spcBef>
                <a:spcPts val="0"/>
              </a:spcBef>
              <a:buNone/>
              <a:defRPr b="0" i="0" sz="600" u="none" cap="none" strike="noStrike">
                <a:solidFill>
                  <a:schemeClr val="dk1"/>
                </a:solidFill>
                <a:latin typeface="Arial"/>
                <a:ea typeface="Arial"/>
                <a:cs typeface="Arial"/>
                <a:sym typeface="Arial"/>
              </a:defRPr>
            </a:lvl4pPr>
            <a:lvl5pPr indent="0" lvl="4" marL="0" marR="0" algn="l">
              <a:spcBef>
                <a:spcPts val="0"/>
              </a:spcBef>
              <a:buNone/>
              <a:defRPr b="0" i="0" sz="600" u="none" cap="none" strike="noStrike">
                <a:solidFill>
                  <a:schemeClr val="dk1"/>
                </a:solidFill>
                <a:latin typeface="Arial"/>
                <a:ea typeface="Arial"/>
                <a:cs typeface="Arial"/>
                <a:sym typeface="Arial"/>
              </a:defRPr>
            </a:lvl5pPr>
            <a:lvl6pPr indent="0" lvl="5" marL="0" marR="0" algn="l">
              <a:spcBef>
                <a:spcPts val="0"/>
              </a:spcBef>
              <a:buNone/>
              <a:defRPr b="0" i="0" sz="600" u="none" cap="none" strike="noStrike">
                <a:solidFill>
                  <a:schemeClr val="dk1"/>
                </a:solidFill>
                <a:latin typeface="Arial"/>
                <a:ea typeface="Arial"/>
                <a:cs typeface="Arial"/>
                <a:sym typeface="Arial"/>
              </a:defRPr>
            </a:lvl6pPr>
            <a:lvl7pPr indent="0" lvl="6" marL="0" marR="0" algn="l">
              <a:spcBef>
                <a:spcPts val="0"/>
              </a:spcBef>
              <a:buNone/>
              <a:defRPr b="0" i="0" sz="600" u="none" cap="none" strike="noStrike">
                <a:solidFill>
                  <a:schemeClr val="dk1"/>
                </a:solidFill>
                <a:latin typeface="Arial"/>
                <a:ea typeface="Arial"/>
                <a:cs typeface="Arial"/>
                <a:sym typeface="Arial"/>
              </a:defRPr>
            </a:lvl7pPr>
            <a:lvl8pPr indent="0" lvl="7" marL="0" marR="0" algn="l">
              <a:spcBef>
                <a:spcPts val="0"/>
              </a:spcBef>
              <a:buNone/>
              <a:defRPr b="0" i="0" sz="600" u="none" cap="none" strike="noStrike">
                <a:solidFill>
                  <a:schemeClr val="dk1"/>
                </a:solidFill>
                <a:latin typeface="Arial"/>
                <a:ea typeface="Arial"/>
                <a:cs typeface="Arial"/>
                <a:sym typeface="Arial"/>
              </a:defRPr>
            </a:lvl8pPr>
            <a:lvl9pPr indent="0" lvl="8" marL="0" marR="0" algn="l">
              <a:spcBef>
                <a:spcPts val="0"/>
              </a:spcBef>
              <a:buNone/>
              <a:defRPr b="0" i="0" sz="6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id">
  <p:cSld name="BLANK_1_2_1_2_1">
    <p:bg>
      <p:bgPr>
        <a:solidFill>
          <a:schemeClr val="dk1"/>
        </a:solidFill>
      </p:bgPr>
    </p:bg>
    <p:spTree>
      <p:nvGrpSpPr>
        <p:cNvPr id="349" name="Shape 349"/>
        <p:cNvGrpSpPr/>
        <p:nvPr/>
      </p:nvGrpSpPr>
      <p:grpSpPr>
        <a:xfrm>
          <a:off x="0" y="0"/>
          <a:ext cx="0" cy="0"/>
          <a:chOff x="0" y="0"/>
          <a:chExt cx="0" cy="0"/>
        </a:xfrm>
      </p:grpSpPr>
      <p:pic>
        <p:nvPicPr>
          <p:cNvPr id="350" name="Google Shape;350;p76"/>
          <p:cNvPicPr preferRelativeResize="0"/>
          <p:nvPr/>
        </p:nvPicPr>
        <p:blipFill>
          <a:blip r:embed="rId2">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ck background + grid">
  <p:cSld name="BLANK_1_2_1_2_1">
    <p:bg>
      <p:bgPr>
        <a:solidFill>
          <a:schemeClr val="dk1"/>
        </a:solidFill>
      </p:bgPr>
    </p:bg>
    <p:spTree>
      <p:nvGrpSpPr>
        <p:cNvPr id="355" name="Shape 355"/>
        <p:cNvGrpSpPr/>
        <p:nvPr/>
      </p:nvGrpSpPr>
      <p:grpSpPr>
        <a:xfrm>
          <a:off x="0" y="0"/>
          <a:ext cx="0" cy="0"/>
          <a:chOff x="0" y="0"/>
          <a:chExt cx="0" cy="0"/>
        </a:xfrm>
      </p:grpSpPr>
      <p:pic>
        <p:nvPicPr>
          <p:cNvPr id="356" name="Google Shape;356;p78"/>
          <p:cNvPicPr preferRelativeResize="0"/>
          <p:nvPr/>
        </p:nvPicPr>
        <p:blipFill>
          <a:blip r:embed="rId2">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background + grid ">
  <p:cSld name="BLANK_1_2_1_2_1_2">
    <p:bg>
      <p:bgPr>
        <a:solidFill>
          <a:schemeClr val="accent1"/>
        </a:solidFill>
      </p:bgPr>
    </p:bg>
    <p:spTree>
      <p:nvGrpSpPr>
        <p:cNvPr id="357" name="Shape 357"/>
        <p:cNvGrpSpPr/>
        <p:nvPr/>
      </p:nvGrpSpPr>
      <p:grpSpPr>
        <a:xfrm>
          <a:off x="0" y="0"/>
          <a:ext cx="0" cy="0"/>
          <a:chOff x="0" y="0"/>
          <a:chExt cx="0" cy="0"/>
        </a:xfrm>
      </p:grpSpPr>
      <p:pic>
        <p:nvPicPr>
          <p:cNvPr id="358" name="Google Shape;358;p79"/>
          <p:cNvPicPr preferRelativeResize="0"/>
          <p:nvPr/>
        </p:nvPicPr>
        <p:blipFill>
          <a:blip r:embed="rId2">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ck slanted race line grid">
  <p:cSld name="BLANK_1_2_1_2_1_1">
    <p:bg>
      <p:bgPr>
        <a:solidFill>
          <a:schemeClr val="dk1"/>
        </a:solidFill>
      </p:bgPr>
    </p:bg>
    <p:spTree>
      <p:nvGrpSpPr>
        <p:cNvPr id="359" name="Shape 359"/>
        <p:cNvGrpSpPr/>
        <p:nvPr/>
      </p:nvGrpSpPr>
      <p:grpSpPr>
        <a:xfrm>
          <a:off x="0" y="0"/>
          <a:ext cx="0" cy="0"/>
          <a:chOff x="0" y="0"/>
          <a:chExt cx="0" cy="0"/>
        </a:xfrm>
      </p:grpSpPr>
      <p:sp>
        <p:nvSpPr>
          <p:cNvPr id="360" name="Google Shape;360;p8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61" name="Google Shape;361;p80"/>
          <p:cNvPicPr preferRelativeResize="0"/>
          <p:nvPr/>
        </p:nvPicPr>
        <p:blipFill>
          <a:blip r:embed="rId2">
            <a:alphaModFix/>
          </a:blip>
          <a:stretch>
            <a:fillRect/>
          </a:stretch>
        </p:blipFill>
        <p:spPr>
          <a:xfrm>
            <a:off x="8248272" y="4783182"/>
            <a:ext cx="548700" cy="106311"/>
          </a:xfrm>
          <a:prstGeom prst="rect">
            <a:avLst/>
          </a:prstGeom>
          <a:noFill/>
          <a:ln>
            <a:noFill/>
          </a:ln>
        </p:spPr>
      </p:pic>
      <p:cxnSp>
        <p:nvCxnSpPr>
          <p:cNvPr id="362" name="Google Shape;362;p80"/>
          <p:cNvCxnSpPr/>
          <p:nvPr/>
        </p:nvCxnSpPr>
        <p:spPr>
          <a:xfrm flipH="1" rot="10800000">
            <a:off x="-351337" y="-40075"/>
            <a:ext cx="2439900" cy="5272200"/>
          </a:xfrm>
          <a:prstGeom prst="straightConnector1">
            <a:avLst/>
          </a:prstGeom>
          <a:noFill/>
          <a:ln cap="flat" cmpd="sng" w="9525">
            <a:solidFill>
              <a:srgbClr val="2B2B2B"/>
            </a:solidFill>
            <a:prstDash val="solid"/>
            <a:round/>
            <a:headEnd len="med" w="med" type="none"/>
            <a:tailEnd len="med" w="med" type="none"/>
          </a:ln>
        </p:spPr>
      </p:cxnSp>
      <p:cxnSp>
        <p:nvCxnSpPr>
          <p:cNvPr id="363" name="Google Shape;363;p80"/>
          <p:cNvCxnSpPr/>
          <p:nvPr/>
        </p:nvCxnSpPr>
        <p:spPr>
          <a:xfrm flipH="1" rot="10800000">
            <a:off x="2402650" y="-39900"/>
            <a:ext cx="2042400" cy="4386000"/>
          </a:xfrm>
          <a:prstGeom prst="straightConnector1">
            <a:avLst/>
          </a:prstGeom>
          <a:noFill/>
          <a:ln cap="flat" cmpd="sng" w="9525">
            <a:solidFill>
              <a:srgbClr val="2B2B2B"/>
            </a:solidFill>
            <a:prstDash val="solid"/>
            <a:round/>
            <a:headEnd len="med" w="med" type="none"/>
            <a:tailEnd len="med" w="med" type="none"/>
          </a:ln>
        </p:spPr>
      </p:cxnSp>
      <p:cxnSp>
        <p:nvCxnSpPr>
          <p:cNvPr id="364" name="Google Shape;364;p80"/>
          <p:cNvCxnSpPr/>
          <p:nvPr/>
        </p:nvCxnSpPr>
        <p:spPr>
          <a:xfrm flipH="1" rot="10800000">
            <a:off x="4392963" y="-40075"/>
            <a:ext cx="2439900" cy="5272200"/>
          </a:xfrm>
          <a:prstGeom prst="straightConnector1">
            <a:avLst/>
          </a:prstGeom>
          <a:noFill/>
          <a:ln cap="flat" cmpd="sng" w="9525">
            <a:solidFill>
              <a:srgbClr val="2B2B2B"/>
            </a:solidFill>
            <a:prstDash val="solid"/>
            <a:round/>
            <a:headEnd len="med" w="med" type="none"/>
            <a:tailEnd len="med" w="med" type="none"/>
          </a:ln>
        </p:spPr>
      </p:cxnSp>
      <p:cxnSp>
        <p:nvCxnSpPr>
          <p:cNvPr id="365" name="Google Shape;365;p80"/>
          <p:cNvCxnSpPr/>
          <p:nvPr/>
        </p:nvCxnSpPr>
        <p:spPr>
          <a:xfrm flipH="1" rot="10800000">
            <a:off x="6750638" y="-40075"/>
            <a:ext cx="2439900" cy="5272200"/>
          </a:xfrm>
          <a:prstGeom prst="straightConnector1">
            <a:avLst/>
          </a:prstGeom>
          <a:noFill/>
          <a:ln cap="flat" cmpd="sng" w="9525">
            <a:solidFill>
              <a:srgbClr val="2B2B2B"/>
            </a:solidFill>
            <a:prstDash val="solid"/>
            <a:round/>
            <a:headEnd len="med" w="med" type="none"/>
            <a:tailEnd len="med" w="med" type="none"/>
          </a:ln>
        </p:spPr>
      </p:cxnSp>
      <p:cxnSp>
        <p:nvCxnSpPr>
          <p:cNvPr id="366" name="Google Shape;366;p80"/>
          <p:cNvCxnSpPr/>
          <p:nvPr/>
        </p:nvCxnSpPr>
        <p:spPr>
          <a:xfrm>
            <a:off x="-522350" y="685800"/>
            <a:ext cx="11537100" cy="0"/>
          </a:xfrm>
          <a:prstGeom prst="straightConnector1">
            <a:avLst/>
          </a:prstGeom>
          <a:noFill/>
          <a:ln cap="flat" cmpd="sng" w="9525">
            <a:solidFill>
              <a:srgbClr val="2B2B2B"/>
            </a:solidFill>
            <a:prstDash val="solid"/>
            <a:round/>
            <a:headEnd len="med" w="med" type="none"/>
            <a:tailEnd len="med" w="med" type="none"/>
          </a:ln>
        </p:spPr>
      </p:cxnSp>
      <p:cxnSp>
        <p:nvCxnSpPr>
          <p:cNvPr id="367" name="Google Shape;367;p80"/>
          <p:cNvCxnSpPr/>
          <p:nvPr/>
        </p:nvCxnSpPr>
        <p:spPr>
          <a:xfrm>
            <a:off x="-674750" y="4343400"/>
            <a:ext cx="11537100" cy="0"/>
          </a:xfrm>
          <a:prstGeom prst="straightConnector1">
            <a:avLst/>
          </a:prstGeom>
          <a:noFill/>
          <a:ln cap="flat" cmpd="sng" w="9525">
            <a:solidFill>
              <a:srgbClr val="2B2B2B"/>
            </a:solidFill>
            <a:prstDash val="solid"/>
            <a:round/>
            <a:headEnd len="med" w="med" type="none"/>
            <a:tailEnd len="med" w="med" type="none"/>
          </a:ln>
        </p:spPr>
      </p:cxnSp>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s for master deck">
  <p:cSld name="SECTION_HEADER_6_1">
    <p:bg>
      <p:bgPr>
        <a:solidFill>
          <a:schemeClr val="lt2"/>
        </a:solidFill>
      </p:bgPr>
    </p:bg>
    <p:spTree>
      <p:nvGrpSpPr>
        <p:cNvPr id="368" name="Shape 368"/>
        <p:cNvGrpSpPr/>
        <p:nvPr/>
      </p:nvGrpSpPr>
      <p:grpSpPr>
        <a:xfrm>
          <a:off x="0" y="0"/>
          <a:ext cx="0" cy="0"/>
          <a:chOff x="0" y="0"/>
          <a:chExt cx="0" cy="0"/>
        </a:xfrm>
      </p:grpSpPr>
      <p:sp>
        <p:nvSpPr>
          <p:cNvPr id="369" name="Google Shape;369;p81"/>
          <p:cNvSpPr txBox="1"/>
          <p:nvPr>
            <p:ph idx="12" type="sldNum"/>
          </p:nvPr>
        </p:nvSpPr>
        <p:spPr>
          <a:xfrm>
            <a:off x="8686800" y="4686300"/>
            <a:ext cx="457200" cy="4572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70" name="Google Shape;370;p81"/>
          <p:cNvPicPr preferRelativeResize="0"/>
          <p:nvPr/>
        </p:nvPicPr>
        <p:blipFill>
          <a:blip r:embed="rId2">
            <a:alphaModFix/>
          </a:blip>
          <a:stretch>
            <a:fillRect/>
          </a:stretch>
        </p:blipFill>
        <p:spPr>
          <a:xfrm>
            <a:off x="8247407" y="4785889"/>
            <a:ext cx="548641" cy="102870"/>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71" name="Shape 371"/>
        <p:cNvGrpSpPr/>
        <p:nvPr/>
      </p:nvGrpSpPr>
      <p:grpSpPr>
        <a:xfrm>
          <a:off x="0" y="0"/>
          <a:ext cx="0" cy="0"/>
          <a:chOff x="0" y="0"/>
          <a:chExt cx="0" cy="0"/>
        </a:xfrm>
      </p:grpSpPr>
      <p:sp>
        <p:nvSpPr>
          <p:cNvPr id="372" name="Google Shape;372;p82"/>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3" name="Google Shape;373;p82"/>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4" name="Google Shape;374;p8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SECTION_HEADER_6_2">
    <p:bg>
      <p:bgPr>
        <a:solidFill>
          <a:schemeClr val="lt1"/>
        </a:solidFill>
      </p:bgPr>
    </p:bg>
    <p:spTree>
      <p:nvGrpSpPr>
        <p:cNvPr id="375" name="Shape 375"/>
        <p:cNvGrpSpPr/>
        <p:nvPr/>
      </p:nvGrpSpPr>
      <p:grpSpPr>
        <a:xfrm>
          <a:off x="0" y="0"/>
          <a:ext cx="0" cy="0"/>
          <a:chOff x="0" y="0"/>
          <a:chExt cx="0" cy="0"/>
        </a:xfrm>
      </p:grpSpPr>
      <p:sp>
        <p:nvSpPr>
          <p:cNvPr id="376" name="Google Shape;376;p83"/>
          <p:cNvSpPr txBox="1"/>
          <p:nvPr>
            <p:ph idx="12" type="sldNum"/>
          </p:nvPr>
        </p:nvSpPr>
        <p:spPr>
          <a:xfrm>
            <a:off x="8686800" y="4686300"/>
            <a:ext cx="457200" cy="4572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77" name="Google Shape;377;p83"/>
          <p:cNvPicPr preferRelativeResize="0"/>
          <p:nvPr/>
        </p:nvPicPr>
        <p:blipFill>
          <a:blip r:embed="rId2">
            <a:alphaModFix/>
          </a:blip>
          <a:stretch>
            <a:fillRect/>
          </a:stretch>
        </p:blipFill>
        <p:spPr>
          <a:xfrm>
            <a:off x="8247407" y="4785889"/>
            <a:ext cx="548641" cy="102870"/>
          </a:xfrm>
          <a:prstGeom prst="rect">
            <a:avLst/>
          </a:prstGeom>
          <a:noFill/>
          <a:ln>
            <a:noFill/>
          </a:ln>
        </p:spPr>
      </p:pic>
    </p:spTree>
  </p:cSld>
  <p:clrMapOvr>
    <a:masterClrMapping/>
  </p:clrMapOvr>
  <p:extLst>
    <p:ext uri="{DCECCB84-F9BA-43D5-87BE-67443E8EF086}">
      <p15:sldGuideLst>
        <p15:guide id="1" orient="horz" pos="3140">
          <p15:clr>
            <a:srgbClr val="E46962"/>
          </p15:clr>
        </p15:guide>
        <p15:guide id="2" pos="5616">
          <p15:clr>
            <a:srgbClr val="E46962"/>
          </p15:clr>
        </p15:guide>
      </p15:sldGuideLst>
    </p:ext>
  </p:extLst>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ackground">
  <p:cSld name="BLANK_1_2_1_2_2">
    <p:bg>
      <p:bgPr>
        <a:solidFill>
          <a:schemeClr val="dk1"/>
        </a:solidFill>
      </p:bgPr>
    </p:bg>
    <p:spTree>
      <p:nvGrpSpPr>
        <p:cNvPr id="378" name="Shape 378"/>
        <p:cNvGrpSpPr/>
        <p:nvPr/>
      </p:nvGrpSpPr>
      <p:grpSpPr>
        <a:xfrm>
          <a:off x="0" y="0"/>
          <a:ext cx="0" cy="0"/>
          <a:chOff x="0" y="0"/>
          <a:chExt cx="0" cy="0"/>
        </a:xfrm>
      </p:grpSpPr>
      <p:sp>
        <p:nvSpPr>
          <p:cNvPr id="379" name="Google Shape;379;p8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80" name="Google Shape;380;p84"/>
          <p:cNvPicPr preferRelativeResize="0"/>
          <p:nvPr/>
        </p:nvPicPr>
        <p:blipFill>
          <a:blip r:embed="rId2">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81" name="Shape 381"/>
        <p:cNvGrpSpPr/>
        <p:nvPr/>
      </p:nvGrpSpPr>
      <p:grpSpPr>
        <a:xfrm>
          <a:off x="0" y="0"/>
          <a:ext cx="0" cy="0"/>
          <a:chOff x="0" y="0"/>
          <a:chExt cx="0" cy="0"/>
        </a:xfrm>
      </p:grpSpPr>
      <p:sp>
        <p:nvSpPr>
          <p:cNvPr id="382" name="Google Shape;382;p85"/>
          <p:cNvSpPr txBox="1"/>
          <p:nvPr>
            <p:ph type="title"/>
          </p:nvPr>
        </p:nvSpPr>
        <p:spPr>
          <a:xfrm>
            <a:off x="457200" y="457200"/>
            <a:ext cx="8229600" cy="4572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3" name="Google Shape;383;p85"/>
          <p:cNvSpPr txBox="1"/>
          <p:nvPr>
            <p:ph idx="1" type="body"/>
          </p:nvPr>
        </p:nvSpPr>
        <p:spPr>
          <a:xfrm>
            <a:off x="457200" y="1394400"/>
            <a:ext cx="8229600" cy="329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Font typeface="Public Sans"/>
              <a:buChar char="●"/>
              <a:defRPr>
                <a:solidFill>
                  <a:schemeClr val="dk1"/>
                </a:solidFill>
                <a:latin typeface="Public Sans"/>
                <a:ea typeface="Public Sans"/>
                <a:cs typeface="Public Sans"/>
                <a:sym typeface="Public Sans"/>
              </a:defRPr>
            </a:lvl1pPr>
            <a:lvl2pPr indent="-317500" lvl="1" marL="9144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2pPr>
            <a:lvl3pPr indent="-317500" lvl="2" marL="13716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3pPr>
            <a:lvl4pPr indent="-317500" lvl="3" marL="18288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4pPr>
            <a:lvl5pPr indent="-317500" lvl="4" marL="22860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5pPr>
            <a:lvl6pPr indent="-317500" lvl="5" marL="27432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6pPr>
            <a:lvl7pPr indent="-317500" lvl="6" marL="32004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7pPr>
            <a:lvl8pPr indent="-317500" lvl="7" marL="36576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8pPr>
            <a:lvl9pPr indent="-317500" lvl="8" marL="41148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9pPr>
          </a:lstStyle>
          <a:p/>
        </p:txBody>
      </p:sp>
      <p:sp>
        <p:nvSpPr>
          <p:cNvPr id="384" name="Google Shape;384;p85"/>
          <p:cNvSpPr txBox="1"/>
          <p:nvPr>
            <p:ph idx="2" type="subTitle"/>
          </p:nvPr>
        </p:nvSpPr>
        <p:spPr>
          <a:xfrm>
            <a:off x="457200" y="914390"/>
            <a:ext cx="8229600" cy="2742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SzPts val="1800"/>
              <a:buFont typeface="Public Sans"/>
              <a:buNone/>
              <a:defRPr>
                <a:latin typeface="Public Sans"/>
                <a:ea typeface="Public Sans"/>
                <a:cs typeface="Public Sans"/>
                <a:sym typeface="Public Sans"/>
              </a:defRPr>
            </a:lvl1pPr>
            <a:lvl2pPr lvl="1">
              <a:lnSpc>
                <a:spcPct val="100000"/>
              </a:lnSpc>
              <a:spcBef>
                <a:spcPts val="0"/>
              </a:spcBef>
              <a:spcAft>
                <a:spcPts val="0"/>
              </a:spcAft>
              <a:buSzPts val="2100"/>
              <a:buFont typeface="Public Sans"/>
              <a:buNone/>
              <a:defRPr sz="2100">
                <a:latin typeface="Public Sans"/>
                <a:ea typeface="Public Sans"/>
                <a:cs typeface="Public Sans"/>
                <a:sym typeface="Public Sans"/>
              </a:defRPr>
            </a:lvl2pPr>
            <a:lvl3pPr lvl="2">
              <a:lnSpc>
                <a:spcPct val="100000"/>
              </a:lnSpc>
              <a:spcBef>
                <a:spcPts val="0"/>
              </a:spcBef>
              <a:spcAft>
                <a:spcPts val="0"/>
              </a:spcAft>
              <a:buSzPts val="2100"/>
              <a:buFont typeface="Public Sans"/>
              <a:buNone/>
              <a:defRPr sz="2100">
                <a:latin typeface="Public Sans"/>
                <a:ea typeface="Public Sans"/>
                <a:cs typeface="Public Sans"/>
                <a:sym typeface="Public Sans"/>
              </a:defRPr>
            </a:lvl3pPr>
            <a:lvl4pPr lvl="3">
              <a:lnSpc>
                <a:spcPct val="100000"/>
              </a:lnSpc>
              <a:spcBef>
                <a:spcPts val="0"/>
              </a:spcBef>
              <a:spcAft>
                <a:spcPts val="0"/>
              </a:spcAft>
              <a:buSzPts val="2100"/>
              <a:buFont typeface="Public Sans"/>
              <a:buNone/>
              <a:defRPr sz="2100">
                <a:latin typeface="Public Sans"/>
                <a:ea typeface="Public Sans"/>
                <a:cs typeface="Public Sans"/>
                <a:sym typeface="Public Sans"/>
              </a:defRPr>
            </a:lvl4pPr>
            <a:lvl5pPr lvl="4">
              <a:lnSpc>
                <a:spcPct val="100000"/>
              </a:lnSpc>
              <a:spcBef>
                <a:spcPts val="0"/>
              </a:spcBef>
              <a:spcAft>
                <a:spcPts val="0"/>
              </a:spcAft>
              <a:buSzPts val="2100"/>
              <a:buFont typeface="Public Sans"/>
              <a:buNone/>
              <a:defRPr sz="2100">
                <a:latin typeface="Public Sans"/>
                <a:ea typeface="Public Sans"/>
                <a:cs typeface="Public Sans"/>
                <a:sym typeface="Public Sans"/>
              </a:defRPr>
            </a:lvl5pPr>
            <a:lvl6pPr lvl="5">
              <a:lnSpc>
                <a:spcPct val="100000"/>
              </a:lnSpc>
              <a:spcBef>
                <a:spcPts val="0"/>
              </a:spcBef>
              <a:spcAft>
                <a:spcPts val="0"/>
              </a:spcAft>
              <a:buSzPts val="2100"/>
              <a:buFont typeface="Public Sans"/>
              <a:buNone/>
              <a:defRPr sz="2100">
                <a:latin typeface="Public Sans"/>
                <a:ea typeface="Public Sans"/>
                <a:cs typeface="Public Sans"/>
                <a:sym typeface="Public Sans"/>
              </a:defRPr>
            </a:lvl6pPr>
            <a:lvl7pPr lvl="6">
              <a:lnSpc>
                <a:spcPct val="100000"/>
              </a:lnSpc>
              <a:spcBef>
                <a:spcPts val="0"/>
              </a:spcBef>
              <a:spcAft>
                <a:spcPts val="0"/>
              </a:spcAft>
              <a:buSzPts val="2100"/>
              <a:buFont typeface="Public Sans"/>
              <a:buNone/>
              <a:defRPr sz="2100">
                <a:latin typeface="Public Sans"/>
                <a:ea typeface="Public Sans"/>
                <a:cs typeface="Public Sans"/>
                <a:sym typeface="Public Sans"/>
              </a:defRPr>
            </a:lvl7pPr>
            <a:lvl8pPr lvl="7">
              <a:lnSpc>
                <a:spcPct val="100000"/>
              </a:lnSpc>
              <a:spcBef>
                <a:spcPts val="0"/>
              </a:spcBef>
              <a:spcAft>
                <a:spcPts val="0"/>
              </a:spcAft>
              <a:buSzPts val="2100"/>
              <a:buFont typeface="Public Sans"/>
              <a:buNone/>
              <a:defRPr sz="2100">
                <a:latin typeface="Public Sans"/>
                <a:ea typeface="Public Sans"/>
                <a:cs typeface="Public Sans"/>
                <a:sym typeface="Public Sans"/>
              </a:defRPr>
            </a:lvl8pPr>
            <a:lvl9pPr lvl="8">
              <a:lnSpc>
                <a:spcPct val="100000"/>
              </a:lnSpc>
              <a:spcBef>
                <a:spcPts val="0"/>
              </a:spcBef>
              <a:spcAft>
                <a:spcPts val="0"/>
              </a:spcAft>
              <a:buSzPts val="2100"/>
              <a:buFont typeface="Public Sans"/>
              <a:buNone/>
              <a:defRPr sz="2100">
                <a:latin typeface="Public Sans"/>
                <a:ea typeface="Public Sans"/>
                <a:cs typeface="Public Sans"/>
                <a:sym typeface="Public Sans"/>
              </a:defRPr>
            </a:lvl9pPr>
          </a:lstStyle>
          <a:p/>
        </p:txBody>
      </p:sp>
      <p:pic>
        <p:nvPicPr>
          <p:cNvPr id="385" name="Google Shape;385;p85"/>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epid Blue Divider with Lagoon" showMasterSp="0">
  <p:cSld name="Intrepid Blue Divider with Lagoon">
    <p:bg>
      <p:bgPr>
        <a:solidFill>
          <a:schemeClr val="accent1"/>
        </a:solidFill>
      </p:bgPr>
    </p:bg>
    <p:spTree>
      <p:nvGrpSpPr>
        <p:cNvPr id="386" name="Shape 386"/>
        <p:cNvGrpSpPr/>
        <p:nvPr/>
      </p:nvGrpSpPr>
      <p:grpSpPr>
        <a:xfrm>
          <a:off x="0" y="0"/>
          <a:ext cx="0" cy="0"/>
          <a:chOff x="0" y="0"/>
          <a:chExt cx="0" cy="0"/>
        </a:xfrm>
      </p:grpSpPr>
      <p:grpSp>
        <p:nvGrpSpPr>
          <p:cNvPr id="387" name="Google Shape;387;p86"/>
          <p:cNvGrpSpPr/>
          <p:nvPr/>
        </p:nvGrpSpPr>
        <p:grpSpPr>
          <a:xfrm>
            <a:off x="345323" y="397802"/>
            <a:ext cx="1437848" cy="275439"/>
            <a:chOff x="460430" y="530403"/>
            <a:chExt cx="1917131" cy="367252"/>
          </a:xfrm>
        </p:grpSpPr>
        <p:sp>
          <p:nvSpPr>
            <p:cNvPr id="388" name="Google Shape;388;p86"/>
            <p:cNvSpPr/>
            <p:nvPr/>
          </p:nvSpPr>
          <p:spPr>
            <a:xfrm>
              <a:off x="460430" y="530403"/>
              <a:ext cx="367467" cy="367252"/>
            </a:xfrm>
            <a:custGeom>
              <a:rect b="b" l="l" r="r" t="t"/>
              <a:pathLst>
                <a:path extrusionOk="0" h="367252" w="367467">
                  <a:moveTo>
                    <a:pt x="367468" y="183626"/>
                  </a:moveTo>
                  <a:cubicBezTo>
                    <a:pt x="367468" y="82213"/>
                    <a:pt x="285206" y="0"/>
                    <a:pt x="183734" y="0"/>
                  </a:cubicBezTo>
                  <a:cubicBezTo>
                    <a:pt x="82262" y="0"/>
                    <a:pt x="0" y="82213"/>
                    <a:pt x="0" y="183626"/>
                  </a:cubicBezTo>
                  <a:cubicBezTo>
                    <a:pt x="0" y="285045"/>
                    <a:pt x="82262" y="367252"/>
                    <a:pt x="183734" y="367252"/>
                  </a:cubicBezTo>
                  <a:cubicBezTo>
                    <a:pt x="285206" y="367252"/>
                    <a:pt x="367468" y="285045"/>
                    <a:pt x="367468" y="183626"/>
                  </a:cubicBezTo>
                  <a:close/>
                  <a:moveTo>
                    <a:pt x="150292" y="81612"/>
                  </a:moveTo>
                  <a:cubicBezTo>
                    <a:pt x="148848" y="84445"/>
                    <a:pt x="148848" y="88154"/>
                    <a:pt x="148848" y="95572"/>
                  </a:cubicBezTo>
                  <a:lnTo>
                    <a:pt x="148848" y="137614"/>
                  </a:lnTo>
                  <a:cubicBezTo>
                    <a:pt x="148848" y="139467"/>
                    <a:pt x="148848" y="140394"/>
                    <a:pt x="149082" y="141250"/>
                  </a:cubicBezTo>
                  <a:cubicBezTo>
                    <a:pt x="149289" y="142009"/>
                    <a:pt x="149630" y="142725"/>
                    <a:pt x="150089" y="143365"/>
                  </a:cubicBezTo>
                  <a:cubicBezTo>
                    <a:pt x="150606" y="144086"/>
                    <a:pt x="151326" y="144670"/>
                    <a:pt x="152765" y="145839"/>
                  </a:cubicBezTo>
                  <a:lnTo>
                    <a:pt x="163406" y="154478"/>
                  </a:lnTo>
                  <a:cubicBezTo>
                    <a:pt x="165141" y="155886"/>
                    <a:pt x="166008" y="156590"/>
                    <a:pt x="166322" y="157438"/>
                  </a:cubicBezTo>
                  <a:cubicBezTo>
                    <a:pt x="166599" y="158181"/>
                    <a:pt x="166599" y="158999"/>
                    <a:pt x="166322" y="159742"/>
                  </a:cubicBezTo>
                  <a:cubicBezTo>
                    <a:pt x="166008" y="160590"/>
                    <a:pt x="165141" y="161294"/>
                    <a:pt x="163406" y="162702"/>
                  </a:cubicBezTo>
                  <a:lnTo>
                    <a:pt x="152765" y="171341"/>
                  </a:lnTo>
                  <a:cubicBezTo>
                    <a:pt x="151326" y="172510"/>
                    <a:pt x="150606" y="173094"/>
                    <a:pt x="150089" y="173815"/>
                  </a:cubicBezTo>
                  <a:cubicBezTo>
                    <a:pt x="149630" y="174455"/>
                    <a:pt x="149289" y="175171"/>
                    <a:pt x="149082" y="175930"/>
                  </a:cubicBezTo>
                  <a:cubicBezTo>
                    <a:pt x="148848" y="176786"/>
                    <a:pt x="148848" y="177713"/>
                    <a:pt x="148848" y="179566"/>
                  </a:cubicBezTo>
                  <a:lnTo>
                    <a:pt x="148848" y="271680"/>
                  </a:lnTo>
                  <a:cubicBezTo>
                    <a:pt x="148848" y="279097"/>
                    <a:pt x="148848" y="282806"/>
                    <a:pt x="150292" y="285638"/>
                  </a:cubicBezTo>
                  <a:cubicBezTo>
                    <a:pt x="151563" y="288132"/>
                    <a:pt x="153590" y="290158"/>
                    <a:pt x="156084" y="291428"/>
                  </a:cubicBezTo>
                  <a:cubicBezTo>
                    <a:pt x="158919" y="292872"/>
                    <a:pt x="162630" y="292872"/>
                    <a:pt x="170052" y="292872"/>
                  </a:cubicBezTo>
                  <a:lnTo>
                    <a:pt x="197415" y="292872"/>
                  </a:lnTo>
                  <a:cubicBezTo>
                    <a:pt x="204838" y="292872"/>
                    <a:pt x="208549" y="292872"/>
                    <a:pt x="211384" y="291428"/>
                  </a:cubicBezTo>
                  <a:cubicBezTo>
                    <a:pt x="213878" y="290158"/>
                    <a:pt x="215905" y="288132"/>
                    <a:pt x="217175" y="285638"/>
                  </a:cubicBezTo>
                  <a:cubicBezTo>
                    <a:pt x="218620" y="282806"/>
                    <a:pt x="218620" y="279097"/>
                    <a:pt x="218620" y="271680"/>
                  </a:cubicBezTo>
                  <a:lnTo>
                    <a:pt x="218620" y="229637"/>
                  </a:lnTo>
                  <a:cubicBezTo>
                    <a:pt x="218620" y="227784"/>
                    <a:pt x="218620" y="226857"/>
                    <a:pt x="218386" y="226001"/>
                  </a:cubicBezTo>
                  <a:cubicBezTo>
                    <a:pt x="218179" y="225242"/>
                    <a:pt x="217838" y="224526"/>
                    <a:pt x="217379" y="223886"/>
                  </a:cubicBezTo>
                  <a:cubicBezTo>
                    <a:pt x="216861" y="223165"/>
                    <a:pt x="216142" y="222581"/>
                    <a:pt x="214703" y="221412"/>
                  </a:cubicBezTo>
                  <a:lnTo>
                    <a:pt x="204062" y="212773"/>
                  </a:lnTo>
                  <a:cubicBezTo>
                    <a:pt x="202327" y="211365"/>
                    <a:pt x="201460" y="210661"/>
                    <a:pt x="201145" y="209813"/>
                  </a:cubicBezTo>
                  <a:cubicBezTo>
                    <a:pt x="200869" y="209070"/>
                    <a:pt x="200869" y="208252"/>
                    <a:pt x="201145" y="207509"/>
                  </a:cubicBezTo>
                  <a:cubicBezTo>
                    <a:pt x="201460" y="206661"/>
                    <a:pt x="202327" y="205957"/>
                    <a:pt x="204062" y="204549"/>
                  </a:cubicBezTo>
                  <a:lnTo>
                    <a:pt x="214703" y="195910"/>
                  </a:lnTo>
                  <a:cubicBezTo>
                    <a:pt x="216142" y="194741"/>
                    <a:pt x="216861" y="194157"/>
                    <a:pt x="217379" y="193436"/>
                  </a:cubicBezTo>
                  <a:cubicBezTo>
                    <a:pt x="217838" y="192796"/>
                    <a:pt x="218179" y="192080"/>
                    <a:pt x="218386" y="191321"/>
                  </a:cubicBezTo>
                  <a:cubicBezTo>
                    <a:pt x="218620" y="190465"/>
                    <a:pt x="218620" y="189538"/>
                    <a:pt x="218620" y="187685"/>
                  </a:cubicBezTo>
                  <a:lnTo>
                    <a:pt x="218620" y="95572"/>
                  </a:lnTo>
                  <a:cubicBezTo>
                    <a:pt x="218620" y="88154"/>
                    <a:pt x="218620" y="84445"/>
                    <a:pt x="217175" y="81612"/>
                  </a:cubicBezTo>
                  <a:cubicBezTo>
                    <a:pt x="215905" y="79119"/>
                    <a:pt x="213878" y="77093"/>
                    <a:pt x="211384" y="75823"/>
                  </a:cubicBezTo>
                  <a:cubicBezTo>
                    <a:pt x="208549" y="74380"/>
                    <a:pt x="204838" y="74380"/>
                    <a:pt x="197415" y="74380"/>
                  </a:cubicBezTo>
                  <a:lnTo>
                    <a:pt x="170052" y="74380"/>
                  </a:lnTo>
                  <a:cubicBezTo>
                    <a:pt x="162630" y="74380"/>
                    <a:pt x="158919" y="74380"/>
                    <a:pt x="156084" y="75823"/>
                  </a:cubicBezTo>
                  <a:cubicBezTo>
                    <a:pt x="153590" y="77093"/>
                    <a:pt x="151563" y="79119"/>
                    <a:pt x="150292" y="81612"/>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389" name="Google Shape;389;p86"/>
            <p:cNvSpPr/>
            <p:nvPr/>
          </p:nvSpPr>
          <p:spPr>
            <a:xfrm>
              <a:off x="897948" y="601593"/>
              <a:ext cx="80742" cy="222286"/>
            </a:xfrm>
            <a:custGeom>
              <a:rect b="b" l="l" r="r" t="t"/>
              <a:pathLst>
                <a:path extrusionOk="0" h="222286" w="80742">
                  <a:moveTo>
                    <a:pt x="77446" y="222286"/>
                  </a:moveTo>
                  <a:cubicBezTo>
                    <a:pt x="79266" y="222286"/>
                    <a:pt x="80742" y="220812"/>
                    <a:pt x="80742" y="218992"/>
                  </a:cubicBezTo>
                  <a:lnTo>
                    <a:pt x="80742" y="3294"/>
                  </a:lnTo>
                  <a:cubicBezTo>
                    <a:pt x="80742" y="1475"/>
                    <a:pt x="79266" y="0"/>
                    <a:pt x="77446" y="0"/>
                  </a:cubicBezTo>
                  <a:lnTo>
                    <a:pt x="45640" y="0"/>
                  </a:lnTo>
                  <a:cubicBezTo>
                    <a:pt x="44462" y="0"/>
                    <a:pt x="43383" y="637"/>
                    <a:pt x="42736" y="1622"/>
                  </a:cubicBezTo>
                  <a:cubicBezTo>
                    <a:pt x="35443" y="12704"/>
                    <a:pt x="21882" y="18286"/>
                    <a:pt x="3299" y="18867"/>
                  </a:cubicBezTo>
                  <a:cubicBezTo>
                    <a:pt x="1479" y="18924"/>
                    <a:pt x="0" y="20393"/>
                    <a:pt x="0" y="22212"/>
                  </a:cubicBezTo>
                  <a:lnTo>
                    <a:pt x="0" y="54473"/>
                  </a:lnTo>
                  <a:cubicBezTo>
                    <a:pt x="0" y="56293"/>
                    <a:pt x="1474" y="57768"/>
                    <a:pt x="3296" y="57768"/>
                  </a:cubicBezTo>
                  <a:lnTo>
                    <a:pt x="29001" y="57768"/>
                  </a:lnTo>
                  <a:cubicBezTo>
                    <a:pt x="30821" y="57768"/>
                    <a:pt x="32297" y="59242"/>
                    <a:pt x="32297" y="61061"/>
                  </a:cubicBezTo>
                  <a:lnTo>
                    <a:pt x="32297" y="218992"/>
                  </a:lnTo>
                  <a:cubicBezTo>
                    <a:pt x="32297" y="220812"/>
                    <a:pt x="33773" y="222286"/>
                    <a:pt x="35593" y="222286"/>
                  </a:cubicBezTo>
                  <a:lnTo>
                    <a:pt x="77446" y="222286"/>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390" name="Google Shape;390;p86"/>
            <p:cNvSpPr/>
            <p:nvPr/>
          </p:nvSpPr>
          <p:spPr>
            <a:xfrm>
              <a:off x="1016919" y="604295"/>
              <a:ext cx="165188" cy="219583"/>
            </a:xfrm>
            <a:custGeom>
              <a:rect b="b" l="l" r="r" t="t"/>
              <a:pathLst>
                <a:path extrusionOk="0" h="219583" w="165188">
                  <a:moveTo>
                    <a:pt x="85456" y="41890"/>
                  </a:moveTo>
                  <a:cubicBezTo>
                    <a:pt x="102613" y="41890"/>
                    <a:pt x="116408" y="51011"/>
                    <a:pt x="116408" y="73983"/>
                  </a:cubicBezTo>
                  <a:cubicBezTo>
                    <a:pt x="116408" y="96279"/>
                    <a:pt x="102613" y="106076"/>
                    <a:pt x="85456" y="106076"/>
                  </a:cubicBezTo>
                  <a:lnTo>
                    <a:pt x="48112" y="106076"/>
                  </a:lnTo>
                  <a:lnTo>
                    <a:pt x="48112" y="41890"/>
                  </a:lnTo>
                  <a:lnTo>
                    <a:pt x="85456" y="41890"/>
                  </a:lnTo>
                  <a:close/>
                  <a:moveTo>
                    <a:pt x="85456" y="147628"/>
                  </a:moveTo>
                  <a:cubicBezTo>
                    <a:pt x="135919" y="147628"/>
                    <a:pt x="165188" y="116886"/>
                    <a:pt x="165188" y="72632"/>
                  </a:cubicBezTo>
                  <a:cubicBezTo>
                    <a:pt x="165188" y="30742"/>
                    <a:pt x="135919" y="0"/>
                    <a:pt x="85456" y="0"/>
                  </a:cubicBezTo>
                  <a:lnTo>
                    <a:pt x="3296" y="0"/>
                  </a:lnTo>
                  <a:cubicBezTo>
                    <a:pt x="1476" y="0"/>
                    <a:pt x="0" y="1475"/>
                    <a:pt x="0" y="3294"/>
                  </a:cubicBezTo>
                  <a:lnTo>
                    <a:pt x="0" y="216290"/>
                  </a:lnTo>
                  <a:cubicBezTo>
                    <a:pt x="0" y="218110"/>
                    <a:pt x="1476" y="219584"/>
                    <a:pt x="3296" y="219584"/>
                  </a:cubicBezTo>
                  <a:lnTo>
                    <a:pt x="44816" y="219584"/>
                  </a:lnTo>
                  <a:cubicBezTo>
                    <a:pt x="46636" y="219584"/>
                    <a:pt x="48112" y="218110"/>
                    <a:pt x="48112" y="216290"/>
                  </a:cubicBezTo>
                  <a:lnTo>
                    <a:pt x="48112" y="150922"/>
                  </a:lnTo>
                  <a:cubicBezTo>
                    <a:pt x="48112" y="149103"/>
                    <a:pt x="49586" y="147628"/>
                    <a:pt x="51406" y="147628"/>
                  </a:cubicBezTo>
                  <a:lnTo>
                    <a:pt x="85456" y="147628"/>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391" name="Google Shape;391;p86"/>
            <p:cNvSpPr/>
            <p:nvPr/>
          </p:nvSpPr>
          <p:spPr>
            <a:xfrm>
              <a:off x="1187760" y="652604"/>
              <a:ext cx="152403" cy="175328"/>
            </a:xfrm>
            <a:custGeom>
              <a:rect b="b" l="l" r="r" t="t"/>
              <a:pathLst>
                <a:path extrusionOk="0" h="175328" w="152403">
                  <a:moveTo>
                    <a:pt x="68966" y="140196"/>
                  </a:moveTo>
                  <a:cubicBezTo>
                    <a:pt x="54836" y="140196"/>
                    <a:pt x="46091" y="133777"/>
                    <a:pt x="46091" y="122291"/>
                  </a:cubicBezTo>
                  <a:cubicBezTo>
                    <a:pt x="46091" y="112157"/>
                    <a:pt x="52147" y="105400"/>
                    <a:pt x="66612" y="105400"/>
                  </a:cubicBezTo>
                  <a:lnTo>
                    <a:pt x="105974" y="105400"/>
                  </a:lnTo>
                  <a:lnTo>
                    <a:pt x="105974" y="108778"/>
                  </a:lnTo>
                  <a:cubicBezTo>
                    <a:pt x="105974" y="128372"/>
                    <a:pt x="89154" y="140196"/>
                    <a:pt x="68966" y="140196"/>
                  </a:cubicBezTo>
                  <a:close/>
                  <a:moveTo>
                    <a:pt x="109675" y="167981"/>
                  </a:moveTo>
                  <a:cubicBezTo>
                    <a:pt x="109675" y="169801"/>
                    <a:pt x="111152" y="171275"/>
                    <a:pt x="112972" y="171275"/>
                  </a:cubicBezTo>
                  <a:lnTo>
                    <a:pt x="149107" y="171275"/>
                  </a:lnTo>
                  <a:cubicBezTo>
                    <a:pt x="150927" y="171275"/>
                    <a:pt x="152403" y="169801"/>
                    <a:pt x="152403" y="167981"/>
                  </a:cubicBezTo>
                  <a:lnTo>
                    <a:pt x="152403" y="72632"/>
                  </a:lnTo>
                  <a:cubicBezTo>
                    <a:pt x="152403" y="26688"/>
                    <a:pt x="126498" y="0"/>
                    <a:pt x="79733" y="0"/>
                  </a:cubicBezTo>
                  <a:cubicBezTo>
                    <a:pt x="45012" y="0"/>
                    <a:pt x="18430" y="18542"/>
                    <a:pt x="7529" y="48351"/>
                  </a:cubicBezTo>
                  <a:cubicBezTo>
                    <a:pt x="6874" y="50141"/>
                    <a:pt x="7961" y="52072"/>
                    <a:pt x="9814" y="52526"/>
                  </a:cubicBezTo>
                  <a:lnTo>
                    <a:pt x="46220" y="61449"/>
                  </a:lnTo>
                  <a:cubicBezTo>
                    <a:pt x="47865" y="61852"/>
                    <a:pt x="49538" y="60940"/>
                    <a:pt x="50179" y="59373"/>
                  </a:cubicBezTo>
                  <a:cubicBezTo>
                    <a:pt x="55706" y="45850"/>
                    <a:pt x="64913" y="37836"/>
                    <a:pt x="79733" y="37836"/>
                  </a:cubicBezTo>
                  <a:cubicBezTo>
                    <a:pt x="95210" y="37836"/>
                    <a:pt x="105974" y="47971"/>
                    <a:pt x="105974" y="66213"/>
                  </a:cubicBezTo>
                  <a:lnTo>
                    <a:pt x="105974" y="68578"/>
                  </a:lnTo>
                  <a:cubicBezTo>
                    <a:pt x="105974" y="73645"/>
                    <a:pt x="104294" y="75672"/>
                    <a:pt x="98238" y="75672"/>
                  </a:cubicBezTo>
                  <a:lnTo>
                    <a:pt x="56184" y="75672"/>
                  </a:lnTo>
                  <a:cubicBezTo>
                    <a:pt x="21195" y="75672"/>
                    <a:pt x="0" y="94252"/>
                    <a:pt x="0" y="123643"/>
                  </a:cubicBezTo>
                  <a:cubicBezTo>
                    <a:pt x="0" y="155059"/>
                    <a:pt x="24223" y="175328"/>
                    <a:pt x="57864" y="175328"/>
                  </a:cubicBezTo>
                  <a:cubicBezTo>
                    <a:pt x="74794" y="175328"/>
                    <a:pt x="91058" y="169766"/>
                    <a:pt x="102519" y="157379"/>
                  </a:cubicBezTo>
                  <a:cubicBezTo>
                    <a:pt x="104774" y="154941"/>
                    <a:pt x="109675" y="156426"/>
                    <a:pt x="109675" y="159743"/>
                  </a:cubicBezTo>
                  <a:lnTo>
                    <a:pt x="109675" y="167981"/>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392" name="Google Shape;392;p86"/>
            <p:cNvSpPr/>
            <p:nvPr/>
          </p:nvSpPr>
          <p:spPr>
            <a:xfrm>
              <a:off x="1355034" y="652604"/>
              <a:ext cx="144280" cy="175328"/>
            </a:xfrm>
            <a:custGeom>
              <a:rect b="b" l="l" r="r" t="t"/>
              <a:pathLst>
                <a:path extrusionOk="0" h="175328" w="144280">
                  <a:moveTo>
                    <a:pt x="74641" y="141547"/>
                  </a:moveTo>
                  <a:cubicBezTo>
                    <a:pt x="58291" y="141547"/>
                    <a:pt x="46349" y="134762"/>
                    <a:pt x="40462" y="122293"/>
                  </a:cubicBezTo>
                  <a:cubicBezTo>
                    <a:pt x="39748" y="120779"/>
                    <a:pt x="38090" y="119899"/>
                    <a:pt x="36466" y="120310"/>
                  </a:cubicBezTo>
                  <a:lnTo>
                    <a:pt x="2437" y="128924"/>
                  </a:lnTo>
                  <a:cubicBezTo>
                    <a:pt x="687" y="129367"/>
                    <a:pt x="-389" y="131140"/>
                    <a:pt x="132" y="132868"/>
                  </a:cubicBezTo>
                  <a:cubicBezTo>
                    <a:pt x="8745" y="161480"/>
                    <a:pt x="37561" y="175328"/>
                    <a:pt x="72958" y="175328"/>
                  </a:cubicBezTo>
                  <a:cubicBezTo>
                    <a:pt x="118378" y="175328"/>
                    <a:pt x="144281" y="152021"/>
                    <a:pt x="144281" y="120264"/>
                  </a:cubicBezTo>
                  <a:cubicBezTo>
                    <a:pt x="144281" y="58781"/>
                    <a:pt x="47052" y="79726"/>
                    <a:pt x="47052" y="49322"/>
                  </a:cubicBezTo>
                  <a:cubicBezTo>
                    <a:pt x="47052" y="39187"/>
                    <a:pt x="55465" y="32769"/>
                    <a:pt x="70604" y="32769"/>
                  </a:cubicBezTo>
                  <a:cubicBezTo>
                    <a:pt x="85670" y="32769"/>
                    <a:pt x="95760" y="41003"/>
                    <a:pt x="100595" y="53631"/>
                  </a:cubicBezTo>
                  <a:cubicBezTo>
                    <a:pt x="101196" y="55197"/>
                    <a:pt x="102801" y="56180"/>
                    <a:pt x="104452" y="55868"/>
                  </a:cubicBezTo>
                  <a:lnTo>
                    <a:pt x="139181" y="49293"/>
                  </a:lnTo>
                  <a:cubicBezTo>
                    <a:pt x="141038" y="48942"/>
                    <a:pt x="142227" y="47099"/>
                    <a:pt x="141691" y="45288"/>
                  </a:cubicBezTo>
                  <a:cubicBezTo>
                    <a:pt x="133724" y="18389"/>
                    <a:pt x="111334" y="0"/>
                    <a:pt x="70939" y="0"/>
                  </a:cubicBezTo>
                  <a:cubicBezTo>
                    <a:pt x="26531" y="0"/>
                    <a:pt x="2980" y="23647"/>
                    <a:pt x="2980" y="53376"/>
                  </a:cubicBezTo>
                  <a:cubicBezTo>
                    <a:pt x="2980" y="116886"/>
                    <a:pt x="100547" y="97968"/>
                    <a:pt x="100547" y="124318"/>
                  </a:cubicBezTo>
                  <a:cubicBezTo>
                    <a:pt x="100547" y="134791"/>
                    <a:pt x="91799" y="141547"/>
                    <a:pt x="74641" y="141547"/>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393" name="Google Shape;393;p86"/>
            <p:cNvSpPr/>
            <p:nvPr/>
          </p:nvSpPr>
          <p:spPr>
            <a:xfrm>
              <a:off x="1506178" y="652604"/>
              <a:ext cx="144283" cy="175328"/>
            </a:xfrm>
            <a:custGeom>
              <a:rect b="b" l="l" r="r" t="t"/>
              <a:pathLst>
                <a:path extrusionOk="0" h="175328" w="144283">
                  <a:moveTo>
                    <a:pt x="74641" y="141547"/>
                  </a:moveTo>
                  <a:cubicBezTo>
                    <a:pt x="58291" y="141547"/>
                    <a:pt x="46352" y="134762"/>
                    <a:pt x="40462" y="122293"/>
                  </a:cubicBezTo>
                  <a:cubicBezTo>
                    <a:pt x="39748" y="120779"/>
                    <a:pt x="38090" y="119899"/>
                    <a:pt x="36466" y="120310"/>
                  </a:cubicBezTo>
                  <a:lnTo>
                    <a:pt x="2437" y="128924"/>
                  </a:lnTo>
                  <a:cubicBezTo>
                    <a:pt x="687" y="129367"/>
                    <a:pt x="-389" y="131140"/>
                    <a:pt x="132" y="132868"/>
                  </a:cubicBezTo>
                  <a:cubicBezTo>
                    <a:pt x="8745" y="161480"/>
                    <a:pt x="37561" y="175328"/>
                    <a:pt x="72958" y="175328"/>
                  </a:cubicBezTo>
                  <a:cubicBezTo>
                    <a:pt x="118378" y="175328"/>
                    <a:pt x="144284" y="152021"/>
                    <a:pt x="144284" y="120264"/>
                  </a:cubicBezTo>
                  <a:cubicBezTo>
                    <a:pt x="144284" y="58781"/>
                    <a:pt x="47052" y="79726"/>
                    <a:pt x="47052" y="49322"/>
                  </a:cubicBezTo>
                  <a:cubicBezTo>
                    <a:pt x="47052" y="39187"/>
                    <a:pt x="55465" y="32769"/>
                    <a:pt x="70604" y="32769"/>
                  </a:cubicBezTo>
                  <a:cubicBezTo>
                    <a:pt x="85670" y="32769"/>
                    <a:pt x="95761" y="41003"/>
                    <a:pt x="100595" y="53631"/>
                  </a:cubicBezTo>
                  <a:cubicBezTo>
                    <a:pt x="101196" y="55197"/>
                    <a:pt x="102801" y="56180"/>
                    <a:pt x="104452" y="55868"/>
                  </a:cubicBezTo>
                  <a:lnTo>
                    <a:pt x="139184" y="49293"/>
                  </a:lnTo>
                  <a:cubicBezTo>
                    <a:pt x="141038" y="48942"/>
                    <a:pt x="142227" y="47099"/>
                    <a:pt x="141691" y="45288"/>
                  </a:cubicBezTo>
                  <a:cubicBezTo>
                    <a:pt x="133727" y="18389"/>
                    <a:pt x="111335" y="0"/>
                    <a:pt x="70939" y="0"/>
                  </a:cubicBezTo>
                  <a:cubicBezTo>
                    <a:pt x="26531" y="0"/>
                    <a:pt x="2982" y="23647"/>
                    <a:pt x="2982" y="53376"/>
                  </a:cubicBezTo>
                  <a:cubicBezTo>
                    <a:pt x="2982" y="116886"/>
                    <a:pt x="100547" y="97968"/>
                    <a:pt x="100547" y="124318"/>
                  </a:cubicBezTo>
                  <a:cubicBezTo>
                    <a:pt x="100547" y="134791"/>
                    <a:pt x="91799" y="141547"/>
                    <a:pt x="74641" y="141547"/>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394" name="Google Shape;394;p86"/>
            <p:cNvSpPr/>
            <p:nvPr/>
          </p:nvSpPr>
          <p:spPr>
            <a:xfrm>
              <a:off x="1653792" y="656657"/>
              <a:ext cx="251195" cy="167221"/>
            </a:xfrm>
            <a:custGeom>
              <a:rect b="b" l="l" r="r" t="t"/>
              <a:pathLst>
                <a:path extrusionOk="0" h="167221" w="251195">
                  <a:moveTo>
                    <a:pt x="39199" y="164706"/>
                  </a:moveTo>
                  <a:cubicBezTo>
                    <a:pt x="39559" y="166182"/>
                    <a:pt x="40882" y="167221"/>
                    <a:pt x="42401" y="167221"/>
                  </a:cubicBezTo>
                  <a:lnTo>
                    <a:pt x="94731" y="167221"/>
                  </a:lnTo>
                  <a:cubicBezTo>
                    <a:pt x="96258" y="167221"/>
                    <a:pt x="97587" y="166169"/>
                    <a:pt x="97938" y="164682"/>
                  </a:cubicBezTo>
                  <a:lnTo>
                    <a:pt x="124593" y="51349"/>
                  </a:lnTo>
                  <a:lnTo>
                    <a:pt x="151245" y="164682"/>
                  </a:lnTo>
                  <a:cubicBezTo>
                    <a:pt x="151596" y="166169"/>
                    <a:pt x="152925" y="167221"/>
                    <a:pt x="154455" y="167221"/>
                  </a:cubicBezTo>
                  <a:lnTo>
                    <a:pt x="208470" y="167221"/>
                  </a:lnTo>
                  <a:cubicBezTo>
                    <a:pt x="209987" y="167221"/>
                    <a:pt x="211310" y="166185"/>
                    <a:pt x="211670" y="164711"/>
                  </a:cubicBezTo>
                  <a:lnTo>
                    <a:pt x="251098" y="4079"/>
                  </a:lnTo>
                  <a:cubicBezTo>
                    <a:pt x="251609" y="2004"/>
                    <a:pt x="250036" y="0"/>
                    <a:pt x="247896" y="0"/>
                  </a:cubicBezTo>
                  <a:lnTo>
                    <a:pt x="210711" y="0"/>
                  </a:lnTo>
                  <a:cubicBezTo>
                    <a:pt x="209147" y="0"/>
                    <a:pt x="207799" y="1097"/>
                    <a:pt x="207482" y="2627"/>
                  </a:cubicBezTo>
                  <a:lnTo>
                    <a:pt x="181112" y="130061"/>
                  </a:lnTo>
                  <a:lnTo>
                    <a:pt x="148440" y="2477"/>
                  </a:lnTo>
                  <a:cubicBezTo>
                    <a:pt x="148067" y="1020"/>
                    <a:pt x="146751" y="0"/>
                    <a:pt x="145245" y="0"/>
                  </a:cubicBezTo>
                  <a:lnTo>
                    <a:pt x="103645" y="0"/>
                  </a:lnTo>
                  <a:cubicBezTo>
                    <a:pt x="102118" y="0"/>
                    <a:pt x="100792" y="1048"/>
                    <a:pt x="100440" y="2532"/>
                  </a:cubicBezTo>
                  <a:lnTo>
                    <a:pt x="70089" y="130061"/>
                  </a:lnTo>
                  <a:lnTo>
                    <a:pt x="44049" y="2635"/>
                  </a:lnTo>
                  <a:cubicBezTo>
                    <a:pt x="43735" y="1101"/>
                    <a:pt x="42388" y="0"/>
                    <a:pt x="40820" y="0"/>
                  </a:cubicBezTo>
                  <a:lnTo>
                    <a:pt x="3297" y="0"/>
                  </a:lnTo>
                  <a:cubicBezTo>
                    <a:pt x="1161" y="0"/>
                    <a:pt x="-410" y="1999"/>
                    <a:pt x="95" y="4073"/>
                  </a:cubicBezTo>
                  <a:lnTo>
                    <a:pt x="39199" y="164706"/>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395" name="Google Shape;395;p86"/>
            <p:cNvSpPr/>
            <p:nvPr/>
          </p:nvSpPr>
          <p:spPr>
            <a:xfrm>
              <a:off x="1908659" y="652604"/>
              <a:ext cx="170234" cy="175328"/>
            </a:xfrm>
            <a:custGeom>
              <a:rect b="b" l="l" r="r" t="t"/>
              <a:pathLst>
                <a:path extrusionOk="0" h="175328" w="170234">
                  <a:moveTo>
                    <a:pt x="85117" y="175328"/>
                  </a:moveTo>
                  <a:cubicBezTo>
                    <a:pt x="135581" y="175328"/>
                    <a:pt x="170235" y="136142"/>
                    <a:pt x="170235" y="87833"/>
                  </a:cubicBezTo>
                  <a:cubicBezTo>
                    <a:pt x="170235" y="39187"/>
                    <a:pt x="135581" y="0"/>
                    <a:pt x="85117" y="0"/>
                  </a:cubicBezTo>
                  <a:cubicBezTo>
                    <a:pt x="34989" y="0"/>
                    <a:pt x="0" y="39187"/>
                    <a:pt x="0" y="87833"/>
                  </a:cubicBezTo>
                  <a:cubicBezTo>
                    <a:pt x="0" y="136142"/>
                    <a:pt x="34989" y="175328"/>
                    <a:pt x="85117" y="175328"/>
                  </a:cubicBezTo>
                  <a:close/>
                  <a:moveTo>
                    <a:pt x="85117" y="135128"/>
                  </a:moveTo>
                  <a:cubicBezTo>
                    <a:pt x="64258" y="135128"/>
                    <a:pt x="48110" y="117562"/>
                    <a:pt x="48110" y="87833"/>
                  </a:cubicBezTo>
                  <a:cubicBezTo>
                    <a:pt x="48110" y="58105"/>
                    <a:pt x="64258" y="40201"/>
                    <a:pt x="85117" y="40201"/>
                  </a:cubicBezTo>
                  <a:cubicBezTo>
                    <a:pt x="105977" y="40201"/>
                    <a:pt x="122460" y="58105"/>
                    <a:pt x="122460" y="87833"/>
                  </a:cubicBezTo>
                  <a:cubicBezTo>
                    <a:pt x="122460" y="117562"/>
                    <a:pt x="105977" y="135128"/>
                    <a:pt x="85117" y="135128"/>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396" name="Google Shape;396;p86"/>
            <p:cNvSpPr/>
            <p:nvPr/>
          </p:nvSpPr>
          <p:spPr>
            <a:xfrm>
              <a:off x="2098151" y="652604"/>
              <a:ext cx="108304" cy="171274"/>
            </a:xfrm>
            <a:custGeom>
              <a:rect b="b" l="l" r="r" t="t"/>
              <a:pathLst>
                <a:path extrusionOk="0" h="171274" w="108304">
                  <a:moveTo>
                    <a:pt x="47100" y="82766"/>
                  </a:moveTo>
                  <a:cubicBezTo>
                    <a:pt x="47100" y="54051"/>
                    <a:pt x="61568" y="47295"/>
                    <a:pt x="83773" y="47295"/>
                  </a:cubicBezTo>
                  <a:cubicBezTo>
                    <a:pt x="88030" y="47295"/>
                    <a:pt x="92706" y="47717"/>
                    <a:pt x="97137" y="48562"/>
                  </a:cubicBezTo>
                  <a:cubicBezTo>
                    <a:pt x="99016" y="48920"/>
                    <a:pt x="100877" y="47722"/>
                    <a:pt x="101209" y="45839"/>
                  </a:cubicBezTo>
                  <a:lnTo>
                    <a:pt x="108253" y="6056"/>
                  </a:lnTo>
                  <a:cubicBezTo>
                    <a:pt x="108502" y="4659"/>
                    <a:pt x="107831" y="3242"/>
                    <a:pt x="106527" y="2686"/>
                  </a:cubicBezTo>
                  <a:cubicBezTo>
                    <a:pt x="102479" y="963"/>
                    <a:pt x="97476" y="0"/>
                    <a:pt x="91511" y="0"/>
                  </a:cubicBezTo>
                  <a:cubicBezTo>
                    <a:pt x="68969" y="0"/>
                    <a:pt x="51476" y="13175"/>
                    <a:pt x="43063" y="39863"/>
                  </a:cubicBezTo>
                  <a:lnTo>
                    <a:pt x="43063" y="7348"/>
                  </a:lnTo>
                  <a:cubicBezTo>
                    <a:pt x="43063" y="5529"/>
                    <a:pt x="41587" y="4054"/>
                    <a:pt x="39767" y="4054"/>
                  </a:cubicBezTo>
                  <a:lnTo>
                    <a:pt x="3296" y="4054"/>
                  </a:lnTo>
                  <a:cubicBezTo>
                    <a:pt x="1476" y="4054"/>
                    <a:pt x="0" y="5529"/>
                    <a:pt x="0" y="7348"/>
                  </a:cubicBezTo>
                  <a:lnTo>
                    <a:pt x="0" y="167981"/>
                  </a:lnTo>
                  <a:cubicBezTo>
                    <a:pt x="0" y="169801"/>
                    <a:pt x="1476" y="171275"/>
                    <a:pt x="3296" y="171275"/>
                  </a:cubicBezTo>
                  <a:lnTo>
                    <a:pt x="43804" y="171275"/>
                  </a:lnTo>
                  <a:cubicBezTo>
                    <a:pt x="45624" y="171275"/>
                    <a:pt x="47100" y="169801"/>
                    <a:pt x="47100" y="167981"/>
                  </a:cubicBezTo>
                  <a:lnTo>
                    <a:pt x="47100" y="82766"/>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397" name="Google Shape;397;p86"/>
            <p:cNvSpPr/>
            <p:nvPr/>
          </p:nvSpPr>
          <p:spPr>
            <a:xfrm>
              <a:off x="2208672" y="604786"/>
              <a:ext cx="168889" cy="223145"/>
            </a:xfrm>
            <a:custGeom>
              <a:rect b="b" l="l" r="r" t="t"/>
              <a:pathLst>
                <a:path extrusionOk="0" h="223145" w="168889">
                  <a:moveTo>
                    <a:pt x="84782" y="183959"/>
                  </a:moveTo>
                  <a:cubicBezTo>
                    <a:pt x="60559" y="183959"/>
                    <a:pt x="47774" y="164028"/>
                    <a:pt x="47774" y="135651"/>
                  </a:cubicBezTo>
                  <a:cubicBezTo>
                    <a:pt x="47774" y="107274"/>
                    <a:pt x="60559" y="87005"/>
                    <a:pt x="84782" y="87005"/>
                  </a:cubicBezTo>
                  <a:cubicBezTo>
                    <a:pt x="109004" y="87005"/>
                    <a:pt x="121790" y="107274"/>
                    <a:pt x="121790" y="135651"/>
                  </a:cubicBezTo>
                  <a:cubicBezTo>
                    <a:pt x="121790" y="164028"/>
                    <a:pt x="109004" y="183959"/>
                    <a:pt x="84782" y="183959"/>
                  </a:cubicBezTo>
                  <a:close/>
                  <a:moveTo>
                    <a:pt x="124479" y="215799"/>
                  </a:moveTo>
                  <a:cubicBezTo>
                    <a:pt x="124479" y="217619"/>
                    <a:pt x="125955" y="219092"/>
                    <a:pt x="127775" y="219092"/>
                  </a:cubicBezTo>
                  <a:lnTo>
                    <a:pt x="165594" y="219092"/>
                  </a:lnTo>
                  <a:cubicBezTo>
                    <a:pt x="167414" y="219092"/>
                    <a:pt x="168890" y="217619"/>
                    <a:pt x="168890" y="215799"/>
                  </a:cubicBezTo>
                  <a:lnTo>
                    <a:pt x="168890" y="3294"/>
                  </a:lnTo>
                  <a:cubicBezTo>
                    <a:pt x="168890" y="1475"/>
                    <a:pt x="167414" y="0"/>
                    <a:pt x="165594" y="0"/>
                  </a:cubicBezTo>
                  <a:lnTo>
                    <a:pt x="126431" y="0"/>
                  </a:lnTo>
                  <a:cubicBezTo>
                    <a:pt x="124611" y="0"/>
                    <a:pt x="123134" y="1475"/>
                    <a:pt x="123134" y="3294"/>
                  </a:cubicBezTo>
                  <a:lnTo>
                    <a:pt x="123134" y="75181"/>
                  </a:lnTo>
                  <a:cubicBezTo>
                    <a:pt x="112706" y="55587"/>
                    <a:pt x="95210" y="47817"/>
                    <a:pt x="73006" y="47817"/>
                  </a:cubicBezTo>
                  <a:cubicBezTo>
                    <a:pt x="29607" y="47817"/>
                    <a:pt x="0" y="85653"/>
                    <a:pt x="0" y="135651"/>
                  </a:cubicBezTo>
                  <a:cubicBezTo>
                    <a:pt x="0" y="185649"/>
                    <a:pt x="29607" y="223146"/>
                    <a:pt x="73006" y="223146"/>
                  </a:cubicBezTo>
                  <a:cubicBezTo>
                    <a:pt x="96555" y="223146"/>
                    <a:pt x="114725" y="213689"/>
                    <a:pt x="124479" y="189364"/>
                  </a:cubicBezTo>
                  <a:lnTo>
                    <a:pt x="124479" y="215799"/>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grpSp>
      <p:pic>
        <p:nvPicPr>
          <p:cNvPr descr="A blue and white circular pattern&#10;&#10;Description automatically generated" id="398" name="Google Shape;398;p86"/>
          <p:cNvPicPr preferRelativeResize="0"/>
          <p:nvPr/>
        </p:nvPicPr>
        <p:blipFill rotWithShape="1">
          <a:blip r:embed="rId2">
            <a:alphaModFix/>
          </a:blip>
          <a:srcRect b="0" l="0" r="0" t="0"/>
          <a:stretch/>
        </p:blipFill>
        <p:spPr>
          <a:xfrm>
            <a:off x="6373813" y="0"/>
            <a:ext cx="2770188" cy="5143500"/>
          </a:xfrm>
          <a:prstGeom prst="rect">
            <a:avLst/>
          </a:prstGeom>
          <a:noFill/>
          <a:ln>
            <a:noFill/>
          </a:ln>
        </p:spPr>
      </p:pic>
      <p:sp>
        <p:nvSpPr>
          <p:cNvPr id="399" name="Google Shape;399;p86"/>
          <p:cNvSpPr txBox="1"/>
          <p:nvPr>
            <p:ph idx="1" type="subTitle"/>
          </p:nvPr>
        </p:nvSpPr>
        <p:spPr>
          <a:xfrm>
            <a:off x="342901" y="3466550"/>
            <a:ext cx="5035200" cy="218100"/>
          </a:xfrm>
          <a:prstGeom prst="rect">
            <a:avLst/>
          </a:prstGeom>
          <a:noFill/>
          <a:ln>
            <a:noFill/>
          </a:ln>
        </p:spPr>
        <p:txBody>
          <a:bodyPr anchorCtr="0" anchor="t" bIns="0" lIns="0" spcFirstLastPara="1" rIns="0" wrap="square" tIns="0">
            <a:noAutofit/>
          </a:bodyPr>
          <a:lstStyle>
            <a:lvl1pPr lvl="0" algn="l">
              <a:lnSpc>
                <a:spcPct val="82000"/>
              </a:lnSpc>
              <a:spcBef>
                <a:spcPts val="1100"/>
              </a:spcBef>
              <a:spcAft>
                <a:spcPts val="0"/>
              </a:spcAft>
              <a:buClr>
                <a:schemeClr val="lt1"/>
              </a:buClr>
              <a:buSzPts val="1100"/>
              <a:buNone/>
              <a:defRPr b="0" i="0" sz="1400" cap="none">
                <a:solidFill>
                  <a:schemeClr val="lt1"/>
                </a:solidFill>
                <a:latin typeface="Public Sans"/>
                <a:ea typeface="Public Sans"/>
                <a:cs typeface="Public Sans"/>
                <a:sym typeface="Public Sans"/>
              </a:defRPr>
            </a:lvl1pPr>
            <a:lvl2pPr lvl="1" algn="ctr">
              <a:lnSpc>
                <a:spcPct val="105000"/>
              </a:lnSpc>
              <a:spcBef>
                <a:spcPts val="600"/>
              </a:spcBef>
              <a:spcAft>
                <a:spcPts val="0"/>
              </a:spcAft>
              <a:buClr>
                <a:schemeClr val="accent1"/>
              </a:buClr>
              <a:buSzPts val="1500"/>
              <a:buNone/>
              <a:defRPr sz="1500"/>
            </a:lvl2pPr>
            <a:lvl3pPr lvl="2" algn="ctr">
              <a:lnSpc>
                <a:spcPct val="105000"/>
              </a:lnSpc>
              <a:spcBef>
                <a:spcPts val="900"/>
              </a:spcBef>
              <a:spcAft>
                <a:spcPts val="0"/>
              </a:spcAft>
              <a:buClr>
                <a:schemeClr val="accent1"/>
              </a:buClr>
              <a:buSzPts val="1400"/>
              <a:buNone/>
              <a:defRPr sz="1400"/>
            </a:lvl3pPr>
            <a:lvl4pPr lvl="3" algn="ctr">
              <a:lnSpc>
                <a:spcPct val="105000"/>
              </a:lnSpc>
              <a:spcBef>
                <a:spcPts val="600"/>
              </a:spcBef>
              <a:spcAft>
                <a:spcPts val="0"/>
              </a:spcAft>
              <a:buClr>
                <a:schemeClr val="accent1"/>
              </a:buClr>
              <a:buSzPts val="1200"/>
              <a:buNone/>
              <a:defRPr sz="1200"/>
            </a:lvl4pPr>
            <a:lvl5pPr lvl="4" algn="ctr">
              <a:lnSpc>
                <a:spcPct val="105000"/>
              </a:lnSpc>
              <a:spcBef>
                <a:spcPts val="300"/>
              </a:spcBef>
              <a:spcAft>
                <a:spcPts val="0"/>
              </a:spcAft>
              <a:buClr>
                <a:schemeClr val="accent1"/>
              </a:buClr>
              <a:buSzPts val="1200"/>
              <a:buNone/>
              <a:defRPr sz="1200"/>
            </a:lvl5pPr>
            <a:lvl6pPr lvl="5" algn="ctr">
              <a:lnSpc>
                <a:spcPct val="105000"/>
              </a:lnSpc>
              <a:spcBef>
                <a:spcPts val="1800"/>
              </a:spcBef>
              <a:spcAft>
                <a:spcPts val="0"/>
              </a:spcAft>
              <a:buClr>
                <a:schemeClr val="accent1"/>
              </a:buClr>
              <a:buSzPts val="900"/>
              <a:buNone/>
              <a:defRPr sz="1200"/>
            </a:lvl6pPr>
            <a:lvl7pPr lvl="6" algn="ctr">
              <a:lnSpc>
                <a:spcPct val="105000"/>
              </a:lnSpc>
              <a:spcBef>
                <a:spcPts val="600"/>
              </a:spcBef>
              <a:spcAft>
                <a:spcPts val="0"/>
              </a:spcAft>
              <a:buSzPts val="1400"/>
              <a:buNone/>
              <a:defRPr sz="1200"/>
            </a:lvl7pPr>
            <a:lvl8pPr lvl="7" algn="ctr">
              <a:lnSpc>
                <a:spcPct val="105000"/>
              </a:lnSpc>
              <a:spcBef>
                <a:spcPts val="600"/>
              </a:spcBef>
              <a:spcAft>
                <a:spcPts val="0"/>
              </a:spcAft>
              <a:buSzPts val="1400"/>
              <a:buNone/>
              <a:defRPr sz="1200"/>
            </a:lvl8pPr>
            <a:lvl9pPr lvl="8" algn="ctr">
              <a:lnSpc>
                <a:spcPct val="80000"/>
              </a:lnSpc>
              <a:spcBef>
                <a:spcPts val="2600"/>
              </a:spcBef>
              <a:spcAft>
                <a:spcPts val="0"/>
              </a:spcAft>
              <a:buClr>
                <a:schemeClr val="accent1"/>
              </a:buClr>
              <a:buSzPts val="1400"/>
              <a:buNone/>
              <a:defRPr sz="1200"/>
            </a:lvl9pPr>
          </a:lstStyle>
          <a:p/>
        </p:txBody>
      </p:sp>
      <p:sp>
        <p:nvSpPr>
          <p:cNvPr id="400" name="Google Shape;400;p86"/>
          <p:cNvSpPr txBox="1"/>
          <p:nvPr>
            <p:ph type="title"/>
          </p:nvPr>
        </p:nvSpPr>
        <p:spPr>
          <a:xfrm>
            <a:off x="342901" y="2102703"/>
            <a:ext cx="5035200" cy="1294800"/>
          </a:xfrm>
          <a:prstGeom prst="rect">
            <a:avLst/>
          </a:prstGeom>
          <a:noFill/>
          <a:ln>
            <a:noFill/>
          </a:ln>
        </p:spPr>
        <p:txBody>
          <a:bodyPr anchorCtr="0" anchor="b" bIns="0" lIns="0" spcFirstLastPara="1" rIns="0" wrap="square" tIns="0">
            <a:spAutoFit/>
          </a:bodyPr>
          <a:lstStyle>
            <a:lvl1pPr lvl="0" algn="l">
              <a:lnSpc>
                <a:spcPct val="85000"/>
              </a:lnSpc>
              <a:spcBef>
                <a:spcPts val="0"/>
              </a:spcBef>
              <a:spcAft>
                <a:spcPts val="0"/>
              </a:spcAft>
              <a:buClr>
                <a:schemeClr val="lt1"/>
              </a:buClr>
              <a:buSzPts val="5000"/>
              <a:buFont typeface="Public Sans SemiBold"/>
              <a:buNone/>
              <a:defRPr b="1" i="0" sz="5000" cap="none">
                <a:solidFill>
                  <a:schemeClr val="lt1"/>
                </a:solidFill>
                <a:latin typeface="Public Sans SemiBold"/>
                <a:ea typeface="Public Sans SemiBold"/>
                <a:cs typeface="Public Sans SemiBold"/>
                <a:sym typeface="Public Sans SemiBold"/>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ackground 1">
  <p:cSld name="BLANK_1_2_1_2_3">
    <p:bg>
      <p:bgPr>
        <a:solidFill>
          <a:schemeClr val="dk1"/>
        </a:solidFill>
      </p:bgPr>
    </p:bg>
    <p:spTree>
      <p:nvGrpSpPr>
        <p:cNvPr id="401" name="Shape 401"/>
        <p:cNvGrpSpPr/>
        <p:nvPr/>
      </p:nvGrpSpPr>
      <p:grpSpPr>
        <a:xfrm>
          <a:off x="0" y="0"/>
          <a:ext cx="0" cy="0"/>
          <a:chOff x="0" y="0"/>
          <a:chExt cx="0" cy="0"/>
        </a:xfrm>
      </p:grpSpPr>
      <p:sp>
        <p:nvSpPr>
          <p:cNvPr id="402" name="Google Shape;402;p8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403" name="Google Shape;403;p87"/>
          <p:cNvPicPr preferRelativeResize="0"/>
          <p:nvPr/>
        </p:nvPicPr>
        <p:blipFill>
          <a:blip r:embed="rId2">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1">
  <p:cSld name="BLANK_1_2_1_2_4">
    <p:bg>
      <p:bgPr>
        <a:solidFill>
          <a:schemeClr val="dk1"/>
        </a:solidFill>
      </p:bgPr>
    </p:bg>
    <p:spTree>
      <p:nvGrpSpPr>
        <p:cNvPr id="404" name="Shape 404"/>
        <p:cNvGrpSpPr/>
        <p:nvPr/>
      </p:nvGrpSpPr>
      <p:grpSpPr>
        <a:xfrm>
          <a:off x="0" y="0"/>
          <a:ext cx="0" cy="0"/>
          <a:chOff x="0" y="0"/>
          <a:chExt cx="0" cy="0"/>
        </a:xfrm>
      </p:grpSpPr>
      <p:sp>
        <p:nvSpPr>
          <p:cNvPr id="405" name="Google Shape;405;p8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406" name="Google Shape;406;p88"/>
          <p:cNvPicPr preferRelativeResize="0"/>
          <p:nvPr/>
        </p:nvPicPr>
        <p:blipFill>
          <a:blip r:embed="rId2">
            <a:alphaModFix/>
          </a:blip>
          <a:stretch>
            <a:fillRect/>
          </a:stretch>
        </p:blipFill>
        <p:spPr>
          <a:xfrm>
            <a:off x="342900" y="4676450"/>
            <a:ext cx="900975" cy="319775"/>
          </a:xfrm>
          <a:prstGeom prst="rect">
            <a:avLst/>
          </a:prstGeom>
          <a:noFill/>
          <a:ln>
            <a:noFill/>
          </a:ln>
        </p:spPr>
      </p:pic>
      <p:sp>
        <p:nvSpPr>
          <p:cNvPr id="407" name="Google Shape;407;p88"/>
          <p:cNvSpPr txBox="1"/>
          <p:nvPr/>
        </p:nvSpPr>
        <p:spPr>
          <a:xfrm>
            <a:off x="1243875" y="4666988"/>
            <a:ext cx="1578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500">
                <a:solidFill>
                  <a:schemeClr val="lt1"/>
                </a:solidFill>
                <a:latin typeface="Public Sans SemiBold"/>
                <a:ea typeface="Public Sans SemiBold"/>
                <a:cs typeface="Public Sans SemiBold"/>
                <a:sym typeface="Public Sans SemiBold"/>
              </a:rPr>
              <a:t>THE EXCLUSIVE CYBERSECURITY PARTNER</a:t>
            </a:r>
            <a:endParaRPr sz="500">
              <a:solidFill>
                <a:schemeClr val="lt1"/>
              </a:solidFill>
              <a:latin typeface="Public Sans SemiBold"/>
              <a:ea typeface="Public Sans SemiBold"/>
              <a:cs typeface="Public Sans SemiBold"/>
              <a:sym typeface="Public Sans SemiBold"/>
            </a:endParaRPr>
          </a:p>
          <a:p>
            <a:pPr indent="0" lvl="0" marL="0" rtl="0" algn="l">
              <a:spcBef>
                <a:spcPts val="0"/>
              </a:spcBef>
              <a:spcAft>
                <a:spcPts val="0"/>
              </a:spcAft>
              <a:buNone/>
            </a:pPr>
            <a:r>
              <a:rPr lang="en" sz="500">
                <a:solidFill>
                  <a:schemeClr val="lt1"/>
                </a:solidFill>
                <a:latin typeface="Public Sans SemiBold"/>
                <a:ea typeface="Public Sans SemiBold"/>
                <a:cs typeface="Public Sans SemiBold"/>
                <a:sym typeface="Public Sans SemiBold"/>
              </a:rPr>
              <a:t>OF ORACLE RED BULL RACING®</a:t>
            </a:r>
            <a:endParaRPr sz="500">
              <a:solidFill>
                <a:schemeClr val="lt1"/>
              </a:solidFill>
              <a:latin typeface="Public Sans SemiBold"/>
              <a:ea typeface="Public Sans SemiBold"/>
              <a:cs typeface="Public Sans SemiBold"/>
              <a:sym typeface="Public Sans SemiBold"/>
            </a:endParaRPr>
          </a:p>
        </p:txBody>
      </p:sp>
      <p:pic>
        <p:nvPicPr>
          <p:cNvPr id="408" name="Google Shape;408;p88"/>
          <p:cNvPicPr preferRelativeResize="0"/>
          <p:nvPr/>
        </p:nvPicPr>
        <p:blipFill>
          <a:blip r:embed="rId3">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1 1">
  <p:cSld name="BLANK_1_2_1_2_5">
    <p:bg>
      <p:bgPr>
        <a:solidFill>
          <a:schemeClr val="dk1"/>
        </a:solidFill>
      </p:bgPr>
    </p:bg>
    <p:spTree>
      <p:nvGrpSpPr>
        <p:cNvPr id="409" name="Shape 409"/>
        <p:cNvGrpSpPr/>
        <p:nvPr/>
      </p:nvGrpSpPr>
      <p:grpSpPr>
        <a:xfrm>
          <a:off x="0" y="0"/>
          <a:ext cx="0" cy="0"/>
          <a:chOff x="0" y="0"/>
          <a:chExt cx="0" cy="0"/>
        </a:xfrm>
      </p:grpSpPr>
      <p:sp>
        <p:nvSpPr>
          <p:cNvPr id="410" name="Google Shape;410;p8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411" name="Google Shape;411;p89"/>
          <p:cNvPicPr preferRelativeResize="0"/>
          <p:nvPr/>
        </p:nvPicPr>
        <p:blipFill>
          <a:blip r:embed="rId2">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rop Shadow Background 2">
  <p:cSld name="CUSTOM_1">
    <p:spTree>
      <p:nvGrpSpPr>
        <p:cNvPr id="412" name="Shape 412"/>
        <p:cNvGrpSpPr/>
        <p:nvPr/>
      </p:nvGrpSpPr>
      <p:grpSpPr>
        <a:xfrm>
          <a:off x="0" y="0"/>
          <a:ext cx="0" cy="0"/>
          <a:chOff x="0" y="0"/>
          <a:chExt cx="0" cy="0"/>
        </a:xfrm>
      </p:grpSpPr>
      <p:pic>
        <p:nvPicPr>
          <p:cNvPr id="413" name="Google Shape;413;p90"/>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414" name="Google Shape;414;p90"/>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415" name="Google Shape;415;p90"/>
          <p:cNvSpPr/>
          <p:nvPr/>
        </p:nvSpPr>
        <p:spPr>
          <a:xfrm>
            <a:off x="-89000" y="-62300"/>
            <a:ext cx="3281700" cy="5283600"/>
          </a:xfrm>
          <a:prstGeom prst="rect">
            <a:avLst/>
          </a:prstGeom>
          <a:solidFill>
            <a:schemeClr val="lt1"/>
          </a:solidFill>
          <a:ln>
            <a:noFill/>
          </a:ln>
          <a:effectLst>
            <a:outerShdw blurRad="414338" rotWithShape="0" algn="bl">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1 2">
  <p:cSld name="BLANK_1_2_1_2_6">
    <p:bg>
      <p:bgPr>
        <a:solidFill>
          <a:schemeClr val="dk1"/>
        </a:solidFill>
      </p:bgPr>
    </p:bg>
    <p:spTree>
      <p:nvGrpSpPr>
        <p:cNvPr id="416" name="Shape 416"/>
        <p:cNvGrpSpPr/>
        <p:nvPr/>
      </p:nvGrpSpPr>
      <p:grpSpPr>
        <a:xfrm>
          <a:off x="0" y="0"/>
          <a:ext cx="0" cy="0"/>
          <a:chOff x="0" y="0"/>
          <a:chExt cx="0" cy="0"/>
        </a:xfrm>
      </p:grpSpPr>
      <p:sp>
        <p:nvSpPr>
          <p:cNvPr id="417" name="Google Shape;417;p9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418" name="Google Shape;418;p91"/>
          <p:cNvPicPr preferRelativeResize="0"/>
          <p:nvPr/>
        </p:nvPicPr>
        <p:blipFill>
          <a:blip r:embed="rId2">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1 3">
  <p:cSld name="BLANK_1_2_1_2_7">
    <p:bg>
      <p:bgPr>
        <a:solidFill>
          <a:schemeClr val="dk1"/>
        </a:solidFill>
      </p:bgPr>
    </p:bg>
    <p:spTree>
      <p:nvGrpSpPr>
        <p:cNvPr id="419" name="Shape 419"/>
        <p:cNvGrpSpPr/>
        <p:nvPr/>
      </p:nvGrpSpPr>
      <p:grpSpPr>
        <a:xfrm>
          <a:off x="0" y="0"/>
          <a:ext cx="0" cy="0"/>
          <a:chOff x="0" y="0"/>
          <a:chExt cx="0" cy="0"/>
        </a:xfrm>
      </p:grpSpPr>
      <p:sp>
        <p:nvSpPr>
          <p:cNvPr id="420" name="Google Shape;420;p9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421" name="Google Shape;421;p92"/>
          <p:cNvPicPr preferRelativeResize="0"/>
          <p:nvPr/>
        </p:nvPicPr>
        <p:blipFill>
          <a:blip r:embed="rId2">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1 4">
  <p:cSld name="BLANK_1_2_1_2_8">
    <p:bg>
      <p:bgPr>
        <a:solidFill>
          <a:schemeClr val="dk1"/>
        </a:solidFill>
      </p:bgPr>
    </p:bg>
    <p:spTree>
      <p:nvGrpSpPr>
        <p:cNvPr id="422" name="Shape 422"/>
        <p:cNvGrpSpPr/>
        <p:nvPr/>
      </p:nvGrpSpPr>
      <p:grpSpPr>
        <a:xfrm>
          <a:off x="0" y="0"/>
          <a:ext cx="0" cy="0"/>
          <a:chOff x="0" y="0"/>
          <a:chExt cx="0" cy="0"/>
        </a:xfrm>
      </p:grpSpPr>
      <p:sp>
        <p:nvSpPr>
          <p:cNvPr id="423" name="Google Shape;423;p9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424" name="Google Shape;424;p93"/>
          <p:cNvPicPr preferRelativeResize="0"/>
          <p:nvPr/>
        </p:nvPicPr>
        <p:blipFill>
          <a:blip r:embed="rId2">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ackground 2">
  <p:cSld name="BLANK_1_2_1_2_9">
    <p:bg>
      <p:bgPr>
        <a:solidFill>
          <a:schemeClr val="dk1"/>
        </a:solidFill>
      </p:bgPr>
    </p:bg>
    <p:spTree>
      <p:nvGrpSpPr>
        <p:cNvPr id="425" name="Shape 425"/>
        <p:cNvGrpSpPr/>
        <p:nvPr/>
      </p:nvGrpSpPr>
      <p:grpSpPr>
        <a:xfrm>
          <a:off x="0" y="0"/>
          <a:ext cx="0" cy="0"/>
          <a:chOff x="0" y="0"/>
          <a:chExt cx="0" cy="0"/>
        </a:xfrm>
      </p:grpSpPr>
      <p:sp>
        <p:nvSpPr>
          <p:cNvPr id="426" name="Google Shape;426;p9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427" name="Google Shape;427;p94"/>
          <p:cNvPicPr preferRelativeResize="0"/>
          <p:nvPr/>
        </p:nvPicPr>
        <p:blipFill>
          <a:blip r:embed="rId2">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type="title">
  <p:cSld name="TITLE">
    <p:bg>
      <p:bgPr>
        <a:solidFill>
          <a:schemeClr val="dk2"/>
        </a:solidFill>
      </p:bgPr>
    </p:bg>
    <p:spTree>
      <p:nvGrpSpPr>
        <p:cNvPr id="431" name="Shape 431"/>
        <p:cNvGrpSpPr/>
        <p:nvPr/>
      </p:nvGrpSpPr>
      <p:grpSpPr>
        <a:xfrm>
          <a:off x="0" y="0"/>
          <a:ext cx="0" cy="0"/>
          <a:chOff x="0" y="0"/>
          <a:chExt cx="0" cy="0"/>
        </a:xfrm>
      </p:grpSpPr>
      <p:pic>
        <p:nvPicPr>
          <p:cNvPr id="432" name="Google Shape;432;p96" title="Social_ProjectTitle_1600x900-1.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33" name="Google Shape;433;p96"/>
          <p:cNvSpPr txBox="1"/>
          <p:nvPr>
            <p:ph type="ctrTitle"/>
          </p:nvPr>
        </p:nvSpPr>
        <p:spPr>
          <a:xfrm>
            <a:off x="457200" y="1371600"/>
            <a:ext cx="5937900" cy="22860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34" name="Google Shape;434;p96"/>
          <p:cNvSpPr txBox="1"/>
          <p:nvPr>
            <p:ph idx="1" type="subTitle"/>
          </p:nvPr>
        </p:nvSpPr>
        <p:spPr>
          <a:xfrm>
            <a:off x="457200" y="3954900"/>
            <a:ext cx="82296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pic>
        <p:nvPicPr>
          <p:cNvPr id="435" name="Google Shape;435;p96"/>
          <p:cNvPicPr preferRelativeResize="0"/>
          <p:nvPr/>
        </p:nvPicPr>
        <p:blipFill>
          <a:blip r:embed="rId3">
            <a:alphaModFix/>
          </a:blip>
          <a:stretch>
            <a:fillRect/>
          </a:stretch>
        </p:blipFill>
        <p:spPr>
          <a:xfrm>
            <a:off x="457200" y="457210"/>
            <a:ext cx="1371598" cy="264523"/>
          </a:xfrm>
          <a:prstGeom prst="rect">
            <a:avLst/>
          </a:prstGeom>
          <a:noFill/>
          <a:ln>
            <a:noFill/>
          </a:ln>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6"/>
        </a:solidFill>
      </p:bgPr>
    </p:bg>
    <p:spTree>
      <p:nvGrpSpPr>
        <p:cNvPr id="436" name="Shape 436"/>
        <p:cNvGrpSpPr/>
        <p:nvPr/>
      </p:nvGrpSpPr>
      <p:grpSpPr>
        <a:xfrm>
          <a:off x="0" y="0"/>
          <a:ext cx="0" cy="0"/>
          <a:chOff x="0" y="0"/>
          <a:chExt cx="0" cy="0"/>
        </a:xfrm>
      </p:grpSpPr>
      <p:pic>
        <p:nvPicPr>
          <p:cNvPr id="437" name="Google Shape;437;p97" title="Intro_Layers_Black.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38" name="Google Shape;438;p97"/>
          <p:cNvSpPr txBox="1"/>
          <p:nvPr>
            <p:ph type="ctrTitle"/>
          </p:nvPr>
        </p:nvSpPr>
        <p:spPr>
          <a:xfrm>
            <a:off x="457200" y="914400"/>
            <a:ext cx="5937900" cy="22860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39" name="Google Shape;439;p97"/>
          <p:cNvSpPr txBox="1"/>
          <p:nvPr>
            <p:ph idx="1" type="subTitle"/>
          </p:nvPr>
        </p:nvSpPr>
        <p:spPr>
          <a:xfrm>
            <a:off x="457200" y="3954900"/>
            <a:ext cx="59379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pic>
        <p:nvPicPr>
          <p:cNvPr id="440" name="Google Shape;440;p97"/>
          <p:cNvPicPr preferRelativeResize="0"/>
          <p:nvPr/>
        </p:nvPicPr>
        <p:blipFill>
          <a:blip r:embed="rId3">
            <a:alphaModFix/>
          </a:blip>
          <a:stretch>
            <a:fillRect/>
          </a:stretch>
        </p:blipFill>
        <p:spPr>
          <a:xfrm>
            <a:off x="457200" y="457210"/>
            <a:ext cx="1371598" cy="264523"/>
          </a:xfrm>
          <a:prstGeom prst="rect">
            <a:avLst/>
          </a:prstGeom>
          <a:noFill/>
          <a:ln>
            <a:noFill/>
          </a:ln>
        </p:spPr>
      </p:pic>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41" name="Shape 441"/>
        <p:cNvGrpSpPr/>
        <p:nvPr/>
      </p:nvGrpSpPr>
      <p:grpSpPr>
        <a:xfrm>
          <a:off x="0" y="0"/>
          <a:ext cx="0" cy="0"/>
          <a:chOff x="0" y="0"/>
          <a:chExt cx="0" cy="0"/>
        </a:xfrm>
      </p:grpSpPr>
      <p:sp>
        <p:nvSpPr>
          <p:cNvPr id="442" name="Google Shape;442;p98"/>
          <p:cNvSpPr txBox="1"/>
          <p:nvPr>
            <p:ph type="title"/>
          </p:nvPr>
        </p:nvSpPr>
        <p:spPr>
          <a:xfrm>
            <a:off x="457200" y="452763"/>
            <a:ext cx="8229600" cy="548700"/>
          </a:xfrm>
          <a:prstGeom prst="rect">
            <a:avLst/>
          </a:prstGeom>
        </p:spPr>
        <p:txBody>
          <a:bodyPr anchorCtr="0" anchor="t" bIns="0" lIns="0" spcFirstLastPara="1" rIns="0" wrap="square" tIns="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43" name="Google Shape;443;p98"/>
          <p:cNvSpPr txBox="1"/>
          <p:nvPr>
            <p:ph idx="1" type="body"/>
          </p:nvPr>
        </p:nvSpPr>
        <p:spPr>
          <a:xfrm>
            <a:off x="457200" y="1600200"/>
            <a:ext cx="8229600" cy="30861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444" name="Google Shape;444;p98"/>
          <p:cNvSpPr txBox="1"/>
          <p:nvPr>
            <p:ph idx="2" type="subTitle"/>
          </p:nvPr>
        </p:nvSpPr>
        <p:spPr>
          <a:xfrm>
            <a:off x="457200" y="1001478"/>
            <a:ext cx="8229600" cy="2742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1600"/>
              <a:buNone/>
              <a:defRPr sz="1600">
                <a:solidFill>
                  <a:schemeClr val="dk2"/>
                </a:solidFill>
              </a:defRPr>
            </a:lvl1pPr>
            <a:lvl2pPr lvl="1">
              <a:spcBef>
                <a:spcPts val="600"/>
              </a:spcBef>
              <a:spcAft>
                <a:spcPts val="0"/>
              </a:spcAft>
              <a:buClr>
                <a:schemeClr val="dk2"/>
              </a:buClr>
              <a:buSzPts val="1600"/>
              <a:buNone/>
              <a:defRPr sz="1600">
                <a:solidFill>
                  <a:schemeClr val="dk2"/>
                </a:solidFill>
              </a:defRPr>
            </a:lvl2pPr>
            <a:lvl3pPr lvl="2">
              <a:spcBef>
                <a:spcPts val="600"/>
              </a:spcBef>
              <a:spcAft>
                <a:spcPts val="0"/>
              </a:spcAft>
              <a:buClr>
                <a:schemeClr val="dk2"/>
              </a:buClr>
              <a:buSzPts val="1600"/>
              <a:buNone/>
              <a:defRPr sz="1600">
                <a:solidFill>
                  <a:schemeClr val="dk2"/>
                </a:solidFill>
              </a:defRPr>
            </a:lvl3pPr>
            <a:lvl4pPr lvl="3">
              <a:spcBef>
                <a:spcPts val="600"/>
              </a:spcBef>
              <a:spcAft>
                <a:spcPts val="0"/>
              </a:spcAft>
              <a:buClr>
                <a:schemeClr val="dk2"/>
              </a:buClr>
              <a:buSzPts val="1600"/>
              <a:buNone/>
              <a:defRPr sz="1600">
                <a:solidFill>
                  <a:schemeClr val="dk2"/>
                </a:solidFill>
              </a:defRPr>
            </a:lvl4pPr>
            <a:lvl5pPr lvl="4">
              <a:spcBef>
                <a:spcPts val="600"/>
              </a:spcBef>
              <a:spcAft>
                <a:spcPts val="0"/>
              </a:spcAft>
              <a:buClr>
                <a:schemeClr val="dk2"/>
              </a:buClr>
              <a:buSzPts val="1600"/>
              <a:buNone/>
              <a:defRPr sz="1600">
                <a:solidFill>
                  <a:schemeClr val="dk2"/>
                </a:solidFill>
              </a:defRPr>
            </a:lvl5pPr>
            <a:lvl6pPr lvl="5">
              <a:spcBef>
                <a:spcPts val="600"/>
              </a:spcBef>
              <a:spcAft>
                <a:spcPts val="0"/>
              </a:spcAft>
              <a:buClr>
                <a:schemeClr val="dk2"/>
              </a:buClr>
              <a:buSzPts val="1600"/>
              <a:buNone/>
              <a:defRPr sz="1600">
                <a:solidFill>
                  <a:schemeClr val="dk2"/>
                </a:solidFill>
              </a:defRPr>
            </a:lvl6pPr>
            <a:lvl7pPr lvl="6">
              <a:spcBef>
                <a:spcPts val="600"/>
              </a:spcBef>
              <a:spcAft>
                <a:spcPts val="0"/>
              </a:spcAft>
              <a:buClr>
                <a:schemeClr val="dk2"/>
              </a:buClr>
              <a:buSzPts val="1600"/>
              <a:buNone/>
              <a:defRPr sz="1600">
                <a:solidFill>
                  <a:schemeClr val="dk2"/>
                </a:solidFill>
              </a:defRPr>
            </a:lvl7pPr>
            <a:lvl8pPr lvl="7">
              <a:spcBef>
                <a:spcPts val="600"/>
              </a:spcBef>
              <a:spcAft>
                <a:spcPts val="0"/>
              </a:spcAft>
              <a:buClr>
                <a:schemeClr val="dk2"/>
              </a:buClr>
              <a:buSzPts val="1600"/>
              <a:buNone/>
              <a:defRPr sz="1600">
                <a:solidFill>
                  <a:schemeClr val="dk2"/>
                </a:solidFill>
              </a:defRPr>
            </a:lvl8pPr>
            <a:lvl9pPr lvl="8">
              <a:spcBef>
                <a:spcPts val="600"/>
              </a:spcBef>
              <a:spcAft>
                <a:spcPts val="600"/>
              </a:spcAft>
              <a:buClr>
                <a:schemeClr val="dk2"/>
              </a:buClr>
              <a:buSzPts val="1600"/>
              <a:buNone/>
              <a:defRPr sz="1600">
                <a:solidFill>
                  <a:schemeClr val="dk2"/>
                </a:solidFill>
              </a:defRPr>
            </a:lvl9pPr>
          </a:lstStyle>
          <a:p/>
        </p:txBody>
      </p:sp>
      <p:pic>
        <p:nvPicPr>
          <p:cNvPr id="445" name="Google Shape;445;p98"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2">
    <p:spTree>
      <p:nvGrpSpPr>
        <p:cNvPr id="446" name="Shape 446"/>
        <p:cNvGrpSpPr/>
        <p:nvPr/>
      </p:nvGrpSpPr>
      <p:grpSpPr>
        <a:xfrm>
          <a:off x="0" y="0"/>
          <a:ext cx="0" cy="0"/>
          <a:chOff x="0" y="0"/>
          <a:chExt cx="0" cy="0"/>
        </a:xfrm>
      </p:grpSpPr>
      <p:pic>
        <p:nvPicPr>
          <p:cNvPr id="447" name="Google Shape;447;p99"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448" name="Google Shape;448;p99"/>
          <p:cNvSpPr txBox="1"/>
          <p:nvPr>
            <p:ph type="ctrTitle"/>
          </p:nvPr>
        </p:nvSpPr>
        <p:spPr>
          <a:xfrm>
            <a:off x="457200" y="914400"/>
            <a:ext cx="5254500" cy="2286000"/>
          </a:xfrm>
          <a:prstGeom prst="rect">
            <a:avLst/>
          </a:prstGeom>
        </p:spPr>
        <p:txBody>
          <a:bodyPr anchorCtr="0" anchor="t" bIns="0" lIns="0" spcFirstLastPara="1" rIns="0" wrap="square" tIns="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449" name="Google Shape;449;p99"/>
          <p:cNvSpPr txBox="1"/>
          <p:nvPr>
            <p:ph idx="1" type="subTitle"/>
          </p:nvPr>
        </p:nvSpPr>
        <p:spPr>
          <a:xfrm>
            <a:off x="457200" y="3954900"/>
            <a:ext cx="52545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SzPts val="1400"/>
              <a:buNone/>
              <a:defRPr sz="1400"/>
            </a:lvl1pPr>
            <a:lvl2pPr lvl="1">
              <a:lnSpc>
                <a:spcPct val="115000"/>
              </a:lnSpc>
              <a:spcBef>
                <a:spcPts val="300"/>
              </a:spcBef>
              <a:spcAft>
                <a:spcPts val="0"/>
              </a:spcAft>
              <a:buSzPts val="1400"/>
              <a:buNone/>
              <a:defRPr sz="1400"/>
            </a:lvl2pPr>
            <a:lvl3pPr lvl="2">
              <a:lnSpc>
                <a:spcPct val="115000"/>
              </a:lnSpc>
              <a:spcBef>
                <a:spcPts val="300"/>
              </a:spcBef>
              <a:spcAft>
                <a:spcPts val="0"/>
              </a:spcAft>
              <a:buSzPts val="1400"/>
              <a:buNone/>
              <a:defRPr sz="1400"/>
            </a:lvl3pPr>
            <a:lvl4pPr lvl="3">
              <a:lnSpc>
                <a:spcPct val="115000"/>
              </a:lnSpc>
              <a:spcBef>
                <a:spcPts val="300"/>
              </a:spcBef>
              <a:spcAft>
                <a:spcPts val="0"/>
              </a:spcAft>
              <a:buSzPts val="1400"/>
              <a:buNone/>
              <a:defRPr sz="1400"/>
            </a:lvl4pPr>
            <a:lvl5pPr lvl="4">
              <a:lnSpc>
                <a:spcPct val="115000"/>
              </a:lnSpc>
              <a:spcBef>
                <a:spcPts val="300"/>
              </a:spcBef>
              <a:spcAft>
                <a:spcPts val="0"/>
              </a:spcAft>
              <a:buSzPts val="1400"/>
              <a:buNone/>
              <a:defRPr sz="1400"/>
            </a:lvl5pPr>
            <a:lvl6pPr lvl="5">
              <a:lnSpc>
                <a:spcPct val="115000"/>
              </a:lnSpc>
              <a:spcBef>
                <a:spcPts val="300"/>
              </a:spcBef>
              <a:spcAft>
                <a:spcPts val="0"/>
              </a:spcAft>
              <a:buSzPts val="1400"/>
              <a:buNone/>
              <a:defRPr sz="1400"/>
            </a:lvl6pPr>
            <a:lvl7pPr lvl="6">
              <a:lnSpc>
                <a:spcPct val="115000"/>
              </a:lnSpc>
              <a:spcBef>
                <a:spcPts val="300"/>
              </a:spcBef>
              <a:spcAft>
                <a:spcPts val="0"/>
              </a:spcAft>
              <a:buSzPts val="1400"/>
              <a:buNone/>
              <a:defRPr sz="1400"/>
            </a:lvl7pPr>
            <a:lvl8pPr lvl="7">
              <a:lnSpc>
                <a:spcPct val="115000"/>
              </a:lnSpc>
              <a:spcBef>
                <a:spcPts val="300"/>
              </a:spcBef>
              <a:spcAft>
                <a:spcPts val="0"/>
              </a:spcAft>
              <a:buSzPts val="1400"/>
              <a:buNone/>
              <a:defRPr sz="1400"/>
            </a:lvl8pPr>
            <a:lvl9pPr lvl="8">
              <a:lnSpc>
                <a:spcPct val="115000"/>
              </a:lnSpc>
              <a:spcBef>
                <a:spcPts val="300"/>
              </a:spcBef>
              <a:spcAft>
                <a:spcPts val="300"/>
              </a:spcAft>
              <a:buSzPts val="1400"/>
              <a:buNone/>
              <a:defRPr sz="1400"/>
            </a:lvl9pPr>
          </a:lstStyle>
          <a:p/>
        </p:txBody>
      </p:sp>
      <p:sp>
        <p:nvSpPr>
          <p:cNvPr id="450" name="Google Shape;450;p99"/>
          <p:cNvSpPr txBox="1"/>
          <p:nvPr>
            <p:ph idx="2" type="subTitle"/>
          </p:nvPr>
        </p:nvSpPr>
        <p:spPr>
          <a:xfrm>
            <a:off x="460400" y="460400"/>
            <a:ext cx="5254500" cy="457200"/>
          </a:xfrm>
          <a:prstGeom prst="rect">
            <a:avLst/>
          </a:prstGeom>
        </p:spPr>
        <p:txBody>
          <a:bodyPr anchorCtr="0" anchor="ctr" bIns="0" lIns="0" spcFirstLastPara="1" rIns="0" wrap="square" tIns="0">
            <a:noAutofit/>
          </a:bodyPr>
          <a:lstStyle>
            <a:lvl1pPr lvl="0">
              <a:spcBef>
                <a:spcPts val="0"/>
              </a:spcBef>
              <a:spcAft>
                <a:spcPts val="0"/>
              </a:spcAft>
              <a:buClr>
                <a:schemeClr val="dk2"/>
              </a:buClr>
              <a:buSzPts val="1400"/>
              <a:buNone/>
              <a:defRPr sz="1400">
                <a:solidFill>
                  <a:schemeClr val="dk2"/>
                </a:solidFill>
              </a:defRPr>
            </a:lvl1pPr>
            <a:lvl2pPr lvl="1">
              <a:spcBef>
                <a:spcPts val="600"/>
              </a:spcBef>
              <a:spcAft>
                <a:spcPts val="0"/>
              </a:spcAft>
              <a:buClr>
                <a:schemeClr val="dk2"/>
              </a:buClr>
              <a:buSzPts val="1400"/>
              <a:buNone/>
              <a:defRPr sz="1400">
                <a:solidFill>
                  <a:schemeClr val="dk2"/>
                </a:solidFill>
              </a:defRPr>
            </a:lvl2pPr>
            <a:lvl3pPr lvl="2">
              <a:spcBef>
                <a:spcPts val="600"/>
              </a:spcBef>
              <a:spcAft>
                <a:spcPts val="0"/>
              </a:spcAft>
              <a:buClr>
                <a:schemeClr val="dk2"/>
              </a:buClr>
              <a:buSzPts val="1400"/>
              <a:buNone/>
              <a:defRPr sz="1400">
                <a:solidFill>
                  <a:schemeClr val="dk2"/>
                </a:solidFill>
              </a:defRPr>
            </a:lvl3pPr>
            <a:lvl4pPr lvl="3">
              <a:spcBef>
                <a:spcPts val="600"/>
              </a:spcBef>
              <a:spcAft>
                <a:spcPts val="0"/>
              </a:spcAft>
              <a:buClr>
                <a:schemeClr val="dk2"/>
              </a:buClr>
              <a:buSzPts val="1400"/>
              <a:buNone/>
              <a:defRPr sz="1400">
                <a:solidFill>
                  <a:schemeClr val="dk2"/>
                </a:solidFill>
              </a:defRPr>
            </a:lvl4pPr>
            <a:lvl5pPr lvl="4">
              <a:spcBef>
                <a:spcPts val="600"/>
              </a:spcBef>
              <a:spcAft>
                <a:spcPts val="0"/>
              </a:spcAft>
              <a:buClr>
                <a:schemeClr val="dk2"/>
              </a:buClr>
              <a:buSzPts val="1400"/>
              <a:buNone/>
              <a:defRPr sz="1400">
                <a:solidFill>
                  <a:schemeClr val="dk2"/>
                </a:solidFill>
              </a:defRPr>
            </a:lvl5pPr>
            <a:lvl6pPr lvl="5">
              <a:spcBef>
                <a:spcPts val="600"/>
              </a:spcBef>
              <a:spcAft>
                <a:spcPts val="0"/>
              </a:spcAft>
              <a:buClr>
                <a:schemeClr val="dk2"/>
              </a:buClr>
              <a:buSzPts val="1400"/>
              <a:buNone/>
              <a:defRPr sz="1400">
                <a:solidFill>
                  <a:schemeClr val="dk2"/>
                </a:solidFill>
              </a:defRPr>
            </a:lvl6pPr>
            <a:lvl7pPr lvl="6">
              <a:spcBef>
                <a:spcPts val="600"/>
              </a:spcBef>
              <a:spcAft>
                <a:spcPts val="0"/>
              </a:spcAft>
              <a:buClr>
                <a:schemeClr val="dk2"/>
              </a:buClr>
              <a:buSzPts val="1400"/>
              <a:buNone/>
              <a:defRPr sz="1400">
                <a:solidFill>
                  <a:schemeClr val="dk2"/>
                </a:solidFill>
              </a:defRPr>
            </a:lvl7pPr>
            <a:lvl8pPr lvl="7">
              <a:spcBef>
                <a:spcPts val="600"/>
              </a:spcBef>
              <a:spcAft>
                <a:spcPts val="0"/>
              </a:spcAft>
              <a:buClr>
                <a:schemeClr val="dk2"/>
              </a:buClr>
              <a:buSzPts val="1400"/>
              <a:buNone/>
              <a:defRPr sz="1400">
                <a:solidFill>
                  <a:schemeClr val="dk2"/>
                </a:solidFill>
              </a:defRPr>
            </a:lvl8pPr>
            <a:lvl9pPr lvl="8">
              <a:spcBef>
                <a:spcPts val="600"/>
              </a:spcBef>
              <a:spcAft>
                <a:spcPts val="600"/>
              </a:spcAft>
              <a:buClr>
                <a:schemeClr val="dk2"/>
              </a:buClr>
              <a:buSzPts val="1400"/>
              <a:buNone/>
              <a:defRPr sz="1400">
                <a:solidFill>
                  <a:schemeClr val="dk2"/>
                </a:solidFill>
              </a:defRPr>
            </a:lvl9pPr>
          </a:lstStyle>
          <a:p/>
        </p:txBody>
      </p:sp>
      <p:pic>
        <p:nvPicPr>
          <p:cNvPr id="451" name="Google Shape;451;p99" title="section divider 2.png"/>
          <p:cNvPicPr preferRelativeResize="0"/>
          <p:nvPr/>
        </p:nvPicPr>
        <p:blipFill rotWithShape="1">
          <a:blip r:embed="rId3">
            <a:alphaModFix/>
          </a:blip>
          <a:srcRect b="0" l="67500" r="0" t="0"/>
          <a:stretch/>
        </p:blipFill>
        <p:spPr>
          <a:xfrm>
            <a:off x="6172199" y="0"/>
            <a:ext cx="2971800" cy="5143500"/>
          </a:xfrm>
          <a:prstGeom prst="rect">
            <a:avLst/>
          </a:prstGeom>
          <a:noFill/>
          <a:ln>
            <a:noFill/>
          </a:ln>
        </p:spPr>
      </p:pic>
      <p:pic>
        <p:nvPicPr>
          <p:cNvPr id="452" name="Google Shape;452;p99" title="1Password Logo.png"/>
          <p:cNvPicPr preferRelativeResize="0"/>
          <p:nvPr/>
        </p:nvPicPr>
        <p:blipFill>
          <a:blip r:embed="rId4">
            <a:alphaModFix/>
          </a:blip>
          <a:stretch>
            <a:fillRect/>
          </a:stretch>
        </p:blipFill>
        <p:spPr>
          <a:xfrm>
            <a:off x="8343491" y="179843"/>
            <a:ext cx="548641" cy="109728"/>
          </a:xfrm>
          <a:prstGeom prst="rect">
            <a:avLst/>
          </a:prstGeom>
          <a:noFill/>
          <a:ln>
            <a:noFill/>
          </a:ln>
        </p:spPr>
      </p:pic>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3">
    <p:bg>
      <p:bgPr>
        <a:solidFill>
          <a:schemeClr val="accent6"/>
        </a:solidFill>
      </p:bgPr>
    </p:bg>
    <p:spTree>
      <p:nvGrpSpPr>
        <p:cNvPr id="453" name="Shape 453"/>
        <p:cNvGrpSpPr/>
        <p:nvPr/>
      </p:nvGrpSpPr>
      <p:grpSpPr>
        <a:xfrm>
          <a:off x="0" y="0"/>
          <a:ext cx="0" cy="0"/>
          <a:chOff x="0" y="0"/>
          <a:chExt cx="0" cy="0"/>
        </a:xfrm>
      </p:grpSpPr>
      <p:pic>
        <p:nvPicPr>
          <p:cNvPr id="454" name="Google Shape;454;p100"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455" name="Google Shape;455;p100"/>
          <p:cNvSpPr txBox="1"/>
          <p:nvPr>
            <p:ph type="ctrTitle"/>
          </p:nvPr>
        </p:nvSpPr>
        <p:spPr>
          <a:xfrm>
            <a:off x="457200" y="914400"/>
            <a:ext cx="5254500" cy="22860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4000"/>
              <a:buNone/>
              <a:defRPr sz="4000">
                <a:solidFill>
                  <a:schemeClr val="lt1"/>
                </a:solidFill>
              </a:defRPr>
            </a:lvl1pPr>
            <a:lvl2pPr lvl="1">
              <a:spcBef>
                <a:spcPts val="0"/>
              </a:spcBef>
              <a:spcAft>
                <a:spcPts val="0"/>
              </a:spcAft>
              <a:buClr>
                <a:schemeClr val="lt1"/>
              </a:buClr>
              <a:buSzPts val="4000"/>
              <a:buNone/>
              <a:defRPr sz="4000">
                <a:solidFill>
                  <a:schemeClr val="lt1"/>
                </a:solidFill>
              </a:defRPr>
            </a:lvl2pPr>
            <a:lvl3pPr lvl="2">
              <a:spcBef>
                <a:spcPts val="0"/>
              </a:spcBef>
              <a:spcAft>
                <a:spcPts val="0"/>
              </a:spcAft>
              <a:buClr>
                <a:schemeClr val="lt1"/>
              </a:buClr>
              <a:buSzPts val="4000"/>
              <a:buNone/>
              <a:defRPr sz="4000">
                <a:solidFill>
                  <a:schemeClr val="lt1"/>
                </a:solidFill>
              </a:defRPr>
            </a:lvl3pPr>
            <a:lvl4pPr lvl="3">
              <a:spcBef>
                <a:spcPts val="0"/>
              </a:spcBef>
              <a:spcAft>
                <a:spcPts val="0"/>
              </a:spcAft>
              <a:buClr>
                <a:schemeClr val="lt1"/>
              </a:buClr>
              <a:buSzPts val="4000"/>
              <a:buNone/>
              <a:defRPr sz="4000">
                <a:solidFill>
                  <a:schemeClr val="lt1"/>
                </a:solidFill>
              </a:defRPr>
            </a:lvl4pPr>
            <a:lvl5pPr lvl="4">
              <a:spcBef>
                <a:spcPts val="0"/>
              </a:spcBef>
              <a:spcAft>
                <a:spcPts val="0"/>
              </a:spcAft>
              <a:buClr>
                <a:schemeClr val="lt1"/>
              </a:buClr>
              <a:buSzPts val="4000"/>
              <a:buNone/>
              <a:defRPr sz="4000">
                <a:solidFill>
                  <a:schemeClr val="lt1"/>
                </a:solidFill>
              </a:defRPr>
            </a:lvl5pPr>
            <a:lvl6pPr lvl="5">
              <a:spcBef>
                <a:spcPts val="0"/>
              </a:spcBef>
              <a:spcAft>
                <a:spcPts val="0"/>
              </a:spcAft>
              <a:buClr>
                <a:schemeClr val="lt1"/>
              </a:buClr>
              <a:buSzPts val="4000"/>
              <a:buNone/>
              <a:defRPr sz="4000">
                <a:solidFill>
                  <a:schemeClr val="lt1"/>
                </a:solidFill>
              </a:defRPr>
            </a:lvl6pPr>
            <a:lvl7pPr lvl="6">
              <a:spcBef>
                <a:spcPts val="0"/>
              </a:spcBef>
              <a:spcAft>
                <a:spcPts val="0"/>
              </a:spcAft>
              <a:buClr>
                <a:schemeClr val="lt1"/>
              </a:buClr>
              <a:buSzPts val="4000"/>
              <a:buNone/>
              <a:defRPr sz="4000">
                <a:solidFill>
                  <a:schemeClr val="lt1"/>
                </a:solidFill>
              </a:defRPr>
            </a:lvl7pPr>
            <a:lvl8pPr lvl="7">
              <a:spcBef>
                <a:spcPts val="0"/>
              </a:spcBef>
              <a:spcAft>
                <a:spcPts val="0"/>
              </a:spcAft>
              <a:buClr>
                <a:schemeClr val="lt1"/>
              </a:buClr>
              <a:buSzPts val="4000"/>
              <a:buNone/>
              <a:defRPr sz="4000">
                <a:solidFill>
                  <a:schemeClr val="lt1"/>
                </a:solidFill>
              </a:defRPr>
            </a:lvl8pPr>
            <a:lvl9pPr lvl="8">
              <a:spcBef>
                <a:spcPts val="0"/>
              </a:spcBef>
              <a:spcAft>
                <a:spcPts val="0"/>
              </a:spcAft>
              <a:buClr>
                <a:schemeClr val="lt1"/>
              </a:buClr>
              <a:buSzPts val="4000"/>
              <a:buNone/>
              <a:defRPr sz="4000">
                <a:solidFill>
                  <a:schemeClr val="lt1"/>
                </a:solidFill>
              </a:defRPr>
            </a:lvl9pPr>
          </a:lstStyle>
          <a:p/>
        </p:txBody>
      </p:sp>
      <p:sp>
        <p:nvSpPr>
          <p:cNvPr id="456" name="Google Shape;456;p100"/>
          <p:cNvSpPr txBox="1"/>
          <p:nvPr>
            <p:ph idx="1" type="subTitle"/>
          </p:nvPr>
        </p:nvSpPr>
        <p:spPr>
          <a:xfrm>
            <a:off x="457200" y="3954900"/>
            <a:ext cx="52545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sp>
        <p:nvSpPr>
          <p:cNvPr id="457" name="Google Shape;457;p100"/>
          <p:cNvSpPr txBox="1"/>
          <p:nvPr>
            <p:ph idx="2" type="subTitle"/>
          </p:nvPr>
        </p:nvSpPr>
        <p:spPr>
          <a:xfrm>
            <a:off x="460400" y="460400"/>
            <a:ext cx="5254500" cy="457200"/>
          </a:xfrm>
          <a:prstGeom prst="rect">
            <a:avLst/>
          </a:prstGeom>
        </p:spPr>
        <p:txBody>
          <a:bodyPr anchorCtr="0" anchor="ctr" bIns="0" lIns="0" spcFirstLastPara="1" rIns="0" wrap="square" tIns="0">
            <a:noAutofit/>
          </a:bodyPr>
          <a:lstStyle>
            <a:lvl1pPr lvl="0">
              <a:spcBef>
                <a:spcPts val="0"/>
              </a:spcBef>
              <a:spcAft>
                <a:spcPts val="0"/>
              </a:spcAft>
              <a:buClr>
                <a:schemeClr val="accent5"/>
              </a:buClr>
              <a:buSzPts val="1400"/>
              <a:buNone/>
              <a:defRPr sz="1400">
                <a:solidFill>
                  <a:schemeClr val="accent5"/>
                </a:solidFill>
              </a:defRPr>
            </a:lvl1pPr>
            <a:lvl2pPr lvl="1">
              <a:spcBef>
                <a:spcPts val="600"/>
              </a:spcBef>
              <a:spcAft>
                <a:spcPts val="0"/>
              </a:spcAft>
              <a:buClr>
                <a:schemeClr val="accent5"/>
              </a:buClr>
              <a:buSzPts val="1400"/>
              <a:buNone/>
              <a:defRPr sz="1400">
                <a:solidFill>
                  <a:schemeClr val="accent5"/>
                </a:solidFill>
              </a:defRPr>
            </a:lvl2pPr>
            <a:lvl3pPr lvl="2">
              <a:spcBef>
                <a:spcPts val="600"/>
              </a:spcBef>
              <a:spcAft>
                <a:spcPts val="0"/>
              </a:spcAft>
              <a:buClr>
                <a:schemeClr val="accent5"/>
              </a:buClr>
              <a:buSzPts val="1400"/>
              <a:buNone/>
              <a:defRPr sz="1400">
                <a:solidFill>
                  <a:schemeClr val="accent5"/>
                </a:solidFill>
              </a:defRPr>
            </a:lvl3pPr>
            <a:lvl4pPr lvl="3">
              <a:spcBef>
                <a:spcPts val="600"/>
              </a:spcBef>
              <a:spcAft>
                <a:spcPts val="0"/>
              </a:spcAft>
              <a:buClr>
                <a:schemeClr val="accent5"/>
              </a:buClr>
              <a:buSzPts val="1400"/>
              <a:buNone/>
              <a:defRPr sz="1400">
                <a:solidFill>
                  <a:schemeClr val="accent5"/>
                </a:solidFill>
              </a:defRPr>
            </a:lvl4pPr>
            <a:lvl5pPr lvl="4">
              <a:spcBef>
                <a:spcPts val="600"/>
              </a:spcBef>
              <a:spcAft>
                <a:spcPts val="0"/>
              </a:spcAft>
              <a:buClr>
                <a:schemeClr val="accent5"/>
              </a:buClr>
              <a:buSzPts val="1400"/>
              <a:buNone/>
              <a:defRPr sz="1400">
                <a:solidFill>
                  <a:schemeClr val="accent5"/>
                </a:solidFill>
              </a:defRPr>
            </a:lvl5pPr>
            <a:lvl6pPr lvl="5">
              <a:spcBef>
                <a:spcPts val="600"/>
              </a:spcBef>
              <a:spcAft>
                <a:spcPts val="0"/>
              </a:spcAft>
              <a:buClr>
                <a:schemeClr val="accent5"/>
              </a:buClr>
              <a:buSzPts val="1400"/>
              <a:buNone/>
              <a:defRPr sz="1400">
                <a:solidFill>
                  <a:schemeClr val="accent5"/>
                </a:solidFill>
              </a:defRPr>
            </a:lvl6pPr>
            <a:lvl7pPr lvl="6">
              <a:spcBef>
                <a:spcPts val="600"/>
              </a:spcBef>
              <a:spcAft>
                <a:spcPts val="0"/>
              </a:spcAft>
              <a:buClr>
                <a:schemeClr val="accent5"/>
              </a:buClr>
              <a:buSzPts val="1400"/>
              <a:buNone/>
              <a:defRPr sz="1400">
                <a:solidFill>
                  <a:schemeClr val="accent5"/>
                </a:solidFill>
              </a:defRPr>
            </a:lvl7pPr>
            <a:lvl8pPr lvl="7">
              <a:spcBef>
                <a:spcPts val="600"/>
              </a:spcBef>
              <a:spcAft>
                <a:spcPts val="0"/>
              </a:spcAft>
              <a:buClr>
                <a:schemeClr val="accent5"/>
              </a:buClr>
              <a:buSzPts val="1400"/>
              <a:buNone/>
              <a:defRPr sz="1400">
                <a:solidFill>
                  <a:schemeClr val="accent5"/>
                </a:solidFill>
              </a:defRPr>
            </a:lvl8pPr>
            <a:lvl9pPr lvl="8">
              <a:spcBef>
                <a:spcPts val="600"/>
              </a:spcBef>
              <a:spcAft>
                <a:spcPts val="600"/>
              </a:spcAft>
              <a:buClr>
                <a:schemeClr val="accent5"/>
              </a:buClr>
              <a:buSzPts val="1400"/>
              <a:buNone/>
              <a:defRPr sz="1400">
                <a:solidFill>
                  <a:schemeClr val="accent5"/>
                </a:solidFill>
              </a:defRPr>
            </a:lvl9pPr>
          </a:lstStyle>
          <a:p/>
        </p:txBody>
      </p:sp>
      <p:pic>
        <p:nvPicPr>
          <p:cNvPr id="458" name="Google Shape;458;p100" title="section divider 1.png"/>
          <p:cNvPicPr preferRelativeResize="0"/>
          <p:nvPr/>
        </p:nvPicPr>
        <p:blipFill rotWithShape="1">
          <a:blip r:embed="rId3">
            <a:alphaModFix/>
          </a:blip>
          <a:srcRect b="0" l="67500" r="0" t="0"/>
          <a:stretch/>
        </p:blipFill>
        <p:spPr>
          <a:xfrm>
            <a:off x="6172199" y="0"/>
            <a:ext cx="2971800" cy="5143500"/>
          </a:xfrm>
          <a:prstGeom prst="rect">
            <a:avLst/>
          </a:prstGeom>
          <a:noFill/>
          <a:ln>
            <a:noFill/>
          </a:ln>
        </p:spPr>
      </p:pic>
      <p:pic>
        <p:nvPicPr>
          <p:cNvPr id="459" name="Google Shape;459;p100"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head">
  <p:cSld name="TITLE_AND_BODY_1">
    <p:spTree>
      <p:nvGrpSpPr>
        <p:cNvPr id="460" name="Shape 460"/>
        <p:cNvGrpSpPr/>
        <p:nvPr/>
      </p:nvGrpSpPr>
      <p:grpSpPr>
        <a:xfrm>
          <a:off x="0" y="0"/>
          <a:ext cx="0" cy="0"/>
          <a:chOff x="0" y="0"/>
          <a:chExt cx="0" cy="0"/>
        </a:xfrm>
      </p:grpSpPr>
      <p:sp>
        <p:nvSpPr>
          <p:cNvPr id="461" name="Google Shape;461;p101"/>
          <p:cNvSpPr txBox="1"/>
          <p:nvPr>
            <p:ph type="title"/>
          </p:nvPr>
        </p:nvSpPr>
        <p:spPr>
          <a:xfrm>
            <a:off x="457200" y="452773"/>
            <a:ext cx="8229600" cy="4617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2" name="Google Shape;462;p101"/>
          <p:cNvSpPr txBox="1"/>
          <p:nvPr>
            <p:ph idx="1" type="subTitle"/>
          </p:nvPr>
        </p:nvSpPr>
        <p:spPr>
          <a:xfrm>
            <a:off x="457200" y="914478"/>
            <a:ext cx="8229600" cy="2742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1200"/>
              <a:buNone/>
              <a:defRPr>
                <a:solidFill>
                  <a:schemeClr val="dk2"/>
                </a:solidFill>
              </a:defRPr>
            </a:lvl1pPr>
            <a:lvl2pPr lvl="1">
              <a:spcBef>
                <a:spcPts val="600"/>
              </a:spcBef>
              <a:spcAft>
                <a:spcPts val="0"/>
              </a:spcAft>
              <a:buClr>
                <a:schemeClr val="dk2"/>
              </a:buClr>
              <a:buSzPts val="1200"/>
              <a:buNone/>
              <a:defRPr sz="1200">
                <a:solidFill>
                  <a:schemeClr val="dk2"/>
                </a:solidFill>
              </a:defRPr>
            </a:lvl2pPr>
            <a:lvl3pPr lvl="2">
              <a:spcBef>
                <a:spcPts val="600"/>
              </a:spcBef>
              <a:spcAft>
                <a:spcPts val="0"/>
              </a:spcAft>
              <a:buClr>
                <a:schemeClr val="dk2"/>
              </a:buClr>
              <a:buSzPts val="1200"/>
              <a:buNone/>
              <a:defRPr sz="1200">
                <a:solidFill>
                  <a:schemeClr val="dk2"/>
                </a:solidFill>
              </a:defRPr>
            </a:lvl3pPr>
            <a:lvl4pPr lvl="3">
              <a:spcBef>
                <a:spcPts val="600"/>
              </a:spcBef>
              <a:spcAft>
                <a:spcPts val="0"/>
              </a:spcAft>
              <a:buClr>
                <a:schemeClr val="dk2"/>
              </a:buClr>
              <a:buSzPts val="1200"/>
              <a:buNone/>
              <a:defRPr sz="1200">
                <a:solidFill>
                  <a:schemeClr val="dk2"/>
                </a:solidFill>
              </a:defRPr>
            </a:lvl4pPr>
            <a:lvl5pPr lvl="4">
              <a:spcBef>
                <a:spcPts val="600"/>
              </a:spcBef>
              <a:spcAft>
                <a:spcPts val="0"/>
              </a:spcAft>
              <a:buClr>
                <a:schemeClr val="dk2"/>
              </a:buClr>
              <a:buSzPts val="1200"/>
              <a:buNone/>
              <a:defRPr sz="1200">
                <a:solidFill>
                  <a:schemeClr val="dk2"/>
                </a:solidFill>
              </a:defRPr>
            </a:lvl5pPr>
            <a:lvl6pPr lvl="5">
              <a:spcBef>
                <a:spcPts val="600"/>
              </a:spcBef>
              <a:spcAft>
                <a:spcPts val="0"/>
              </a:spcAft>
              <a:buClr>
                <a:schemeClr val="dk2"/>
              </a:buClr>
              <a:buSzPts val="1200"/>
              <a:buNone/>
              <a:defRPr sz="1200">
                <a:solidFill>
                  <a:schemeClr val="dk2"/>
                </a:solidFill>
              </a:defRPr>
            </a:lvl6pPr>
            <a:lvl7pPr lvl="6">
              <a:spcBef>
                <a:spcPts val="600"/>
              </a:spcBef>
              <a:spcAft>
                <a:spcPts val="0"/>
              </a:spcAft>
              <a:buClr>
                <a:schemeClr val="dk2"/>
              </a:buClr>
              <a:buSzPts val="1200"/>
              <a:buNone/>
              <a:defRPr sz="1200">
                <a:solidFill>
                  <a:schemeClr val="dk2"/>
                </a:solidFill>
              </a:defRPr>
            </a:lvl7pPr>
            <a:lvl8pPr lvl="7">
              <a:spcBef>
                <a:spcPts val="600"/>
              </a:spcBef>
              <a:spcAft>
                <a:spcPts val="0"/>
              </a:spcAft>
              <a:buClr>
                <a:schemeClr val="dk2"/>
              </a:buClr>
              <a:buSzPts val="1200"/>
              <a:buNone/>
              <a:defRPr sz="1200">
                <a:solidFill>
                  <a:schemeClr val="dk2"/>
                </a:solidFill>
              </a:defRPr>
            </a:lvl8pPr>
            <a:lvl9pPr lvl="8">
              <a:spcBef>
                <a:spcPts val="600"/>
              </a:spcBef>
              <a:spcAft>
                <a:spcPts val="600"/>
              </a:spcAft>
              <a:buClr>
                <a:schemeClr val="dk2"/>
              </a:buClr>
              <a:buSzPts val="1200"/>
              <a:buNone/>
              <a:defRPr sz="1200">
                <a:solidFill>
                  <a:schemeClr val="dk2"/>
                </a:solidFill>
              </a:defRPr>
            </a:lvl9pPr>
          </a:lstStyle>
          <a:p/>
        </p:txBody>
      </p:sp>
      <p:pic>
        <p:nvPicPr>
          <p:cNvPr id="463" name="Google Shape;463;p101"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head 1">
  <p:cSld name="TITLE_AND_BODY_1_1">
    <p:spTree>
      <p:nvGrpSpPr>
        <p:cNvPr id="464" name="Shape 464"/>
        <p:cNvGrpSpPr/>
        <p:nvPr/>
      </p:nvGrpSpPr>
      <p:grpSpPr>
        <a:xfrm>
          <a:off x="0" y="0"/>
          <a:ext cx="0" cy="0"/>
          <a:chOff x="0" y="0"/>
          <a:chExt cx="0" cy="0"/>
        </a:xfrm>
      </p:grpSpPr>
      <p:pic>
        <p:nvPicPr>
          <p:cNvPr id="465" name="Google Shape;465;p102" title="Social_ProjectTitle_1600x900.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66" name="Google Shape;466;p102"/>
          <p:cNvSpPr txBox="1"/>
          <p:nvPr>
            <p:ph type="ctrTitle"/>
          </p:nvPr>
        </p:nvSpPr>
        <p:spPr>
          <a:xfrm>
            <a:off x="457200" y="1371600"/>
            <a:ext cx="5937900" cy="22860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67" name="Google Shape;467;p102"/>
          <p:cNvSpPr txBox="1"/>
          <p:nvPr>
            <p:ph idx="1" type="subTitle"/>
          </p:nvPr>
        </p:nvSpPr>
        <p:spPr>
          <a:xfrm>
            <a:off x="457200" y="3954900"/>
            <a:ext cx="82296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pic>
        <p:nvPicPr>
          <p:cNvPr id="468" name="Google Shape;468;p102"/>
          <p:cNvPicPr preferRelativeResize="0"/>
          <p:nvPr/>
        </p:nvPicPr>
        <p:blipFill>
          <a:blip r:embed="rId3">
            <a:alphaModFix/>
          </a:blip>
          <a:stretch>
            <a:fillRect/>
          </a:stretch>
        </p:blipFill>
        <p:spPr>
          <a:xfrm>
            <a:off x="457200" y="457210"/>
            <a:ext cx="1371598" cy="264523"/>
          </a:xfrm>
          <a:prstGeom prst="rect">
            <a:avLst/>
          </a:prstGeom>
          <a:noFill/>
          <a:ln>
            <a:noFill/>
          </a:ln>
        </p:spPr>
      </p:pic>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head 2">
  <p:cSld name="TITLE_AND_BODY_1_2">
    <p:bg>
      <p:bgPr>
        <a:solidFill>
          <a:srgbClr val="145FE4"/>
        </a:solidFill>
      </p:bgPr>
    </p:bg>
    <p:spTree>
      <p:nvGrpSpPr>
        <p:cNvPr id="469" name="Shape 469"/>
        <p:cNvGrpSpPr/>
        <p:nvPr/>
      </p:nvGrpSpPr>
      <p:grpSpPr>
        <a:xfrm>
          <a:off x="0" y="0"/>
          <a:ext cx="0" cy="0"/>
          <a:chOff x="0" y="0"/>
          <a:chExt cx="0" cy="0"/>
        </a:xfrm>
      </p:grpSpPr>
      <p:pic>
        <p:nvPicPr>
          <p:cNvPr id="470" name="Google Shape;470;p103" title="Intro_Layers_Blue.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71" name="Google Shape;471;p103"/>
          <p:cNvSpPr txBox="1"/>
          <p:nvPr>
            <p:ph type="ctrTitle"/>
          </p:nvPr>
        </p:nvSpPr>
        <p:spPr>
          <a:xfrm>
            <a:off x="457200" y="914400"/>
            <a:ext cx="5937900" cy="22860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2" name="Google Shape;472;p103"/>
          <p:cNvSpPr txBox="1"/>
          <p:nvPr>
            <p:ph idx="1" type="subTitle"/>
          </p:nvPr>
        </p:nvSpPr>
        <p:spPr>
          <a:xfrm>
            <a:off x="457200" y="3954900"/>
            <a:ext cx="59379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pic>
        <p:nvPicPr>
          <p:cNvPr id="473" name="Google Shape;473;p103"/>
          <p:cNvPicPr preferRelativeResize="0"/>
          <p:nvPr/>
        </p:nvPicPr>
        <p:blipFill>
          <a:blip r:embed="rId3">
            <a:alphaModFix/>
          </a:blip>
          <a:stretch>
            <a:fillRect/>
          </a:stretch>
        </p:blipFill>
        <p:spPr>
          <a:xfrm>
            <a:off x="457200" y="457210"/>
            <a:ext cx="1371598" cy="264523"/>
          </a:xfrm>
          <a:prstGeom prst="rect">
            <a:avLst/>
          </a:prstGeom>
          <a:noFill/>
          <a:ln>
            <a:noFill/>
          </a:ln>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in two columns " type="twoColTx">
  <p:cSld name="TITLE_AND_TWO_COLUMNS">
    <p:spTree>
      <p:nvGrpSpPr>
        <p:cNvPr id="474" name="Shape 474"/>
        <p:cNvGrpSpPr/>
        <p:nvPr/>
      </p:nvGrpSpPr>
      <p:grpSpPr>
        <a:xfrm>
          <a:off x="0" y="0"/>
          <a:ext cx="0" cy="0"/>
          <a:chOff x="0" y="0"/>
          <a:chExt cx="0" cy="0"/>
        </a:xfrm>
      </p:grpSpPr>
      <p:sp>
        <p:nvSpPr>
          <p:cNvPr id="475" name="Google Shape;475;p104"/>
          <p:cNvSpPr/>
          <p:nvPr/>
        </p:nvSpPr>
        <p:spPr>
          <a:xfrm>
            <a:off x="0" y="0"/>
            <a:ext cx="36657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76" name="Google Shape;476;p104"/>
          <p:cNvSpPr txBox="1"/>
          <p:nvPr>
            <p:ph type="title"/>
          </p:nvPr>
        </p:nvSpPr>
        <p:spPr>
          <a:xfrm>
            <a:off x="457200" y="687275"/>
            <a:ext cx="2743200" cy="9144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2400"/>
              <a:buNone/>
              <a:defRPr sz="2400">
                <a:solidFill>
                  <a:schemeClr val="lt1"/>
                </a:solidFill>
              </a:defRPr>
            </a:lvl2pPr>
            <a:lvl3pPr lvl="2">
              <a:spcBef>
                <a:spcPts val="0"/>
              </a:spcBef>
              <a:spcAft>
                <a:spcPts val="0"/>
              </a:spcAft>
              <a:buClr>
                <a:schemeClr val="lt1"/>
              </a:buClr>
              <a:buSzPts val="2400"/>
              <a:buNone/>
              <a:defRPr sz="2400">
                <a:solidFill>
                  <a:schemeClr val="lt1"/>
                </a:solidFill>
              </a:defRPr>
            </a:lvl3pPr>
            <a:lvl4pPr lvl="3">
              <a:spcBef>
                <a:spcPts val="0"/>
              </a:spcBef>
              <a:spcAft>
                <a:spcPts val="0"/>
              </a:spcAft>
              <a:buClr>
                <a:schemeClr val="lt1"/>
              </a:buClr>
              <a:buSzPts val="2400"/>
              <a:buNone/>
              <a:defRPr sz="2400">
                <a:solidFill>
                  <a:schemeClr val="lt1"/>
                </a:solidFill>
              </a:defRPr>
            </a:lvl4pPr>
            <a:lvl5pPr lvl="4">
              <a:spcBef>
                <a:spcPts val="0"/>
              </a:spcBef>
              <a:spcAft>
                <a:spcPts val="0"/>
              </a:spcAft>
              <a:buClr>
                <a:schemeClr val="lt1"/>
              </a:buClr>
              <a:buSzPts val="2400"/>
              <a:buNone/>
              <a:defRPr sz="2400">
                <a:solidFill>
                  <a:schemeClr val="lt1"/>
                </a:solidFill>
              </a:defRPr>
            </a:lvl5pPr>
            <a:lvl6pPr lvl="5">
              <a:spcBef>
                <a:spcPts val="0"/>
              </a:spcBef>
              <a:spcAft>
                <a:spcPts val="0"/>
              </a:spcAft>
              <a:buClr>
                <a:schemeClr val="lt1"/>
              </a:buClr>
              <a:buSzPts val="2400"/>
              <a:buNone/>
              <a:defRPr sz="2400">
                <a:solidFill>
                  <a:schemeClr val="lt1"/>
                </a:solidFill>
              </a:defRPr>
            </a:lvl6pPr>
            <a:lvl7pPr lvl="6">
              <a:spcBef>
                <a:spcPts val="0"/>
              </a:spcBef>
              <a:spcAft>
                <a:spcPts val="0"/>
              </a:spcAft>
              <a:buClr>
                <a:schemeClr val="lt1"/>
              </a:buClr>
              <a:buSzPts val="2400"/>
              <a:buNone/>
              <a:defRPr sz="2400">
                <a:solidFill>
                  <a:schemeClr val="lt1"/>
                </a:solidFill>
              </a:defRPr>
            </a:lvl7pPr>
            <a:lvl8pPr lvl="7">
              <a:spcBef>
                <a:spcPts val="0"/>
              </a:spcBef>
              <a:spcAft>
                <a:spcPts val="0"/>
              </a:spcAft>
              <a:buClr>
                <a:schemeClr val="lt1"/>
              </a:buClr>
              <a:buSzPts val="2400"/>
              <a:buNone/>
              <a:defRPr sz="2400">
                <a:solidFill>
                  <a:schemeClr val="lt1"/>
                </a:solidFill>
              </a:defRPr>
            </a:lvl8pPr>
            <a:lvl9pPr lvl="8">
              <a:spcBef>
                <a:spcPts val="0"/>
              </a:spcBef>
              <a:spcAft>
                <a:spcPts val="0"/>
              </a:spcAft>
              <a:buClr>
                <a:schemeClr val="lt1"/>
              </a:buClr>
              <a:buSzPts val="2400"/>
              <a:buNone/>
              <a:defRPr sz="2400">
                <a:solidFill>
                  <a:schemeClr val="lt1"/>
                </a:solidFill>
              </a:defRPr>
            </a:lvl9pPr>
          </a:lstStyle>
          <a:p/>
        </p:txBody>
      </p:sp>
      <p:sp>
        <p:nvSpPr>
          <p:cNvPr id="477" name="Google Shape;477;p104"/>
          <p:cNvSpPr txBox="1"/>
          <p:nvPr>
            <p:ph idx="1" type="body"/>
          </p:nvPr>
        </p:nvSpPr>
        <p:spPr>
          <a:xfrm>
            <a:off x="4114800" y="457075"/>
            <a:ext cx="4572000" cy="4229100"/>
          </a:xfrm>
          <a:prstGeom prst="rect">
            <a:avLst/>
          </a:prstGeom>
        </p:spPr>
        <p:txBody>
          <a:bodyPr anchorCtr="0" anchor="ctr"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478" name="Google Shape;478;p104"/>
          <p:cNvSpPr txBox="1"/>
          <p:nvPr>
            <p:ph idx="2" type="subTitle"/>
          </p:nvPr>
        </p:nvSpPr>
        <p:spPr>
          <a:xfrm>
            <a:off x="457200" y="1716100"/>
            <a:ext cx="2743200" cy="2970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None/>
              <a:defRPr>
                <a:solidFill>
                  <a:schemeClr val="lt1"/>
                </a:solidFill>
              </a:defRPr>
            </a:lvl1pPr>
            <a:lvl2pPr lvl="1">
              <a:spcBef>
                <a:spcPts val="600"/>
              </a:spcBef>
              <a:spcAft>
                <a:spcPts val="0"/>
              </a:spcAft>
              <a:buClr>
                <a:schemeClr val="lt1"/>
              </a:buClr>
              <a:buSzPts val="900"/>
              <a:buNone/>
              <a:defRPr>
                <a:solidFill>
                  <a:schemeClr val="lt1"/>
                </a:solidFill>
              </a:defRPr>
            </a:lvl2pPr>
            <a:lvl3pPr lvl="2">
              <a:spcBef>
                <a:spcPts val="600"/>
              </a:spcBef>
              <a:spcAft>
                <a:spcPts val="0"/>
              </a:spcAft>
              <a:buClr>
                <a:schemeClr val="lt1"/>
              </a:buClr>
              <a:buSzPts val="900"/>
              <a:buNone/>
              <a:defRPr>
                <a:solidFill>
                  <a:schemeClr val="lt1"/>
                </a:solidFill>
              </a:defRPr>
            </a:lvl3pPr>
            <a:lvl4pPr lvl="3">
              <a:spcBef>
                <a:spcPts val="600"/>
              </a:spcBef>
              <a:spcAft>
                <a:spcPts val="0"/>
              </a:spcAft>
              <a:buClr>
                <a:schemeClr val="lt1"/>
              </a:buClr>
              <a:buSzPts val="900"/>
              <a:buNone/>
              <a:defRPr>
                <a:solidFill>
                  <a:schemeClr val="lt1"/>
                </a:solidFill>
              </a:defRPr>
            </a:lvl4pPr>
            <a:lvl5pPr lvl="4">
              <a:spcBef>
                <a:spcPts val="600"/>
              </a:spcBef>
              <a:spcAft>
                <a:spcPts val="0"/>
              </a:spcAft>
              <a:buClr>
                <a:schemeClr val="lt1"/>
              </a:buClr>
              <a:buSzPts val="900"/>
              <a:buNone/>
              <a:defRPr>
                <a:solidFill>
                  <a:schemeClr val="lt1"/>
                </a:solidFill>
              </a:defRPr>
            </a:lvl5pPr>
            <a:lvl6pPr lvl="5">
              <a:spcBef>
                <a:spcPts val="600"/>
              </a:spcBef>
              <a:spcAft>
                <a:spcPts val="0"/>
              </a:spcAft>
              <a:buClr>
                <a:schemeClr val="lt1"/>
              </a:buClr>
              <a:buSzPts val="900"/>
              <a:buNone/>
              <a:defRPr>
                <a:solidFill>
                  <a:schemeClr val="lt1"/>
                </a:solidFill>
              </a:defRPr>
            </a:lvl6pPr>
            <a:lvl7pPr lvl="6">
              <a:spcBef>
                <a:spcPts val="600"/>
              </a:spcBef>
              <a:spcAft>
                <a:spcPts val="0"/>
              </a:spcAft>
              <a:buClr>
                <a:schemeClr val="lt1"/>
              </a:buClr>
              <a:buSzPts val="900"/>
              <a:buNone/>
              <a:defRPr>
                <a:solidFill>
                  <a:schemeClr val="lt1"/>
                </a:solidFill>
              </a:defRPr>
            </a:lvl7pPr>
            <a:lvl8pPr lvl="7">
              <a:spcBef>
                <a:spcPts val="600"/>
              </a:spcBef>
              <a:spcAft>
                <a:spcPts val="0"/>
              </a:spcAft>
              <a:buClr>
                <a:schemeClr val="lt1"/>
              </a:buClr>
              <a:buSzPts val="900"/>
              <a:buNone/>
              <a:defRPr>
                <a:solidFill>
                  <a:schemeClr val="lt1"/>
                </a:solidFill>
              </a:defRPr>
            </a:lvl8pPr>
            <a:lvl9pPr lvl="8">
              <a:spcBef>
                <a:spcPts val="600"/>
              </a:spcBef>
              <a:spcAft>
                <a:spcPts val="600"/>
              </a:spcAft>
              <a:buClr>
                <a:schemeClr val="lt1"/>
              </a:buClr>
              <a:buSzPts val="900"/>
              <a:buNone/>
              <a:defRPr>
                <a:solidFill>
                  <a:schemeClr val="lt1"/>
                </a:solidFill>
              </a:defRPr>
            </a:lvl9pPr>
          </a:lstStyle>
          <a:p/>
        </p:txBody>
      </p:sp>
      <p:sp>
        <p:nvSpPr>
          <p:cNvPr id="479" name="Google Shape;479;p104"/>
          <p:cNvSpPr/>
          <p:nvPr/>
        </p:nvSpPr>
        <p:spPr>
          <a:xfrm>
            <a:off x="457200" y="457200"/>
            <a:ext cx="365700" cy="37800"/>
          </a:xfrm>
          <a:prstGeom prst="rect">
            <a:avLst/>
          </a:prstGeom>
          <a:solidFill>
            <a:srgbClr val="76E0B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480" name="Google Shape;480;p104"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guide id="2" pos="2592">
          <p15:clr>
            <a:srgbClr val="E46962"/>
          </p15:clr>
        </p15:guide>
      </p15:sldGuideLst>
    </p:ext>
  </p:extLs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lide">
  <p:cSld name="TITLE_AND_TWO_COLUMNS_1">
    <p:spTree>
      <p:nvGrpSpPr>
        <p:cNvPr id="481" name="Shape 481"/>
        <p:cNvGrpSpPr/>
        <p:nvPr/>
      </p:nvGrpSpPr>
      <p:grpSpPr>
        <a:xfrm>
          <a:off x="0" y="0"/>
          <a:ext cx="0" cy="0"/>
          <a:chOff x="0" y="0"/>
          <a:chExt cx="0" cy="0"/>
        </a:xfrm>
      </p:grpSpPr>
      <p:pic>
        <p:nvPicPr>
          <p:cNvPr id="482" name="Google Shape;482;p105" title="Intro_grid_Blue.png"/>
          <p:cNvPicPr preferRelativeResize="0"/>
          <p:nvPr/>
        </p:nvPicPr>
        <p:blipFill rotWithShape="1">
          <a:blip r:embed="rId2">
            <a:alphaModFix/>
          </a:blip>
          <a:srcRect b="0" l="0" r="59912" t="0"/>
          <a:stretch/>
        </p:blipFill>
        <p:spPr>
          <a:xfrm>
            <a:off x="0" y="-125"/>
            <a:ext cx="3665698" cy="5143500"/>
          </a:xfrm>
          <a:prstGeom prst="rect">
            <a:avLst/>
          </a:prstGeom>
          <a:noFill/>
          <a:ln>
            <a:noFill/>
          </a:ln>
        </p:spPr>
      </p:pic>
      <p:sp>
        <p:nvSpPr>
          <p:cNvPr id="483" name="Google Shape;483;p105"/>
          <p:cNvSpPr txBox="1"/>
          <p:nvPr>
            <p:ph type="title"/>
          </p:nvPr>
        </p:nvSpPr>
        <p:spPr>
          <a:xfrm>
            <a:off x="457200" y="687275"/>
            <a:ext cx="2743200" cy="9144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2400"/>
              <a:buNone/>
              <a:defRPr sz="2400">
                <a:solidFill>
                  <a:schemeClr val="lt1"/>
                </a:solidFill>
              </a:defRPr>
            </a:lvl2pPr>
            <a:lvl3pPr lvl="2">
              <a:spcBef>
                <a:spcPts val="0"/>
              </a:spcBef>
              <a:spcAft>
                <a:spcPts val="0"/>
              </a:spcAft>
              <a:buClr>
                <a:schemeClr val="lt1"/>
              </a:buClr>
              <a:buSzPts val="2400"/>
              <a:buNone/>
              <a:defRPr sz="2400">
                <a:solidFill>
                  <a:schemeClr val="lt1"/>
                </a:solidFill>
              </a:defRPr>
            </a:lvl3pPr>
            <a:lvl4pPr lvl="3">
              <a:spcBef>
                <a:spcPts val="0"/>
              </a:spcBef>
              <a:spcAft>
                <a:spcPts val="0"/>
              </a:spcAft>
              <a:buClr>
                <a:schemeClr val="lt1"/>
              </a:buClr>
              <a:buSzPts val="2400"/>
              <a:buNone/>
              <a:defRPr sz="2400">
                <a:solidFill>
                  <a:schemeClr val="lt1"/>
                </a:solidFill>
              </a:defRPr>
            </a:lvl4pPr>
            <a:lvl5pPr lvl="4">
              <a:spcBef>
                <a:spcPts val="0"/>
              </a:spcBef>
              <a:spcAft>
                <a:spcPts val="0"/>
              </a:spcAft>
              <a:buClr>
                <a:schemeClr val="lt1"/>
              </a:buClr>
              <a:buSzPts val="2400"/>
              <a:buNone/>
              <a:defRPr sz="2400">
                <a:solidFill>
                  <a:schemeClr val="lt1"/>
                </a:solidFill>
              </a:defRPr>
            </a:lvl5pPr>
            <a:lvl6pPr lvl="5">
              <a:spcBef>
                <a:spcPts val="0"/>
              </a:spcBef>
              <a:spcAft>
                <a:spcPts val="0"/>
              </a:spcAft>
              <a:buClr>
                <a:schemeClr val="lt1"/>
              </a:buClr>
              <a:buSzPts val="2400"/>
              <a:buNone/>
              <a:defRPr sz="2400">
                <a:solidFill>
                  <a:schemeClr val="lt1"/>
                </a:solidFill>
              </a:defRPr>
            </a:lvl6pPr>
            <a:lvl7pPr lvl="6">
              <a:spcBef>
                <a:spcPts val="0"/>
              </a:spcBef>
              <a:spcAft>
                <a:spcPts val="0"/>
              </a:spcAft>
              <a:buClr>
                <a:schemeClr val="lt1"/>
              </a:buClr>
              <a:buSzPts val="2400"/>
              <a:buNone/>
              <a:defRPr sz="2400">
                <a:solidFill>
                  <a:schemeClr val="lt1"/>
                </a:solidFill>
              </a:defRPr>
            </a:lvl7pPr>
            <a:lvl8pPr lvl="7">
              <a:spcBef>
                <a:spcPts val="0"/>
              </a:spcBef>
              <a:spcAft>
                <a:spcPts val="0"/>
              </a:spcAft>
              <a:buClr>
                <a:schemeClr val="lt1"/>
              </a:buClr>
              <a:buSzPts val="2400"/>
              <a:buNone/>
              <a:defRPr sz="2400">
                <a:solidFill>
                  <a:schemeClr val="lt1"/>
                </a:solidFill>
              </a:defRPr>
            </a:lvl8pPr>
            <a:lvl9pPr lvl="8">
              <a:spcBef>
                <a:spcPts val="0"/>
              </a:spcBef>
              <a:spcAft>
                <a:spcPts val="0"/>
              </a:spcAft>
              <a:buClr>
                <a:schemeClr val="lt1"/>
              </a:buClr>
              <a:buSzPts val="2400"/>
              <a:buNone/>
              <a:defRPr sz="2400">
                <a:solidFill>
                  <a:schemeClr val="lt1"/>
                </a:solidFill>
              </a:defRPr>
            </a:lvl9pPr>
          </a:lstStyle>
          <a:p/>
        </p:txBody>
      </p:sp>
      <p:sp>
        <p:nvSpPr>
          <p:cNvPr id="484" name="Google Shape;484;p105"/>
          <p:cNvSpPr txBox="1"/>
          <p:nvPr>
            <p:ph idx="1" type="body"/>
          </p:nvPr>
        </p:nvSpPr>
        <p:spPr>
          <a:xfrm>
            <a:off x="4114800" y="457075"/>
            <a:ext cx="4572000" cy="4229100"/>
          </a:xfrm>
          <a:prstGeom prst="rect">
            <a:avLst/>
          </a:prstGeom>
        </p:spPr>
        <p:txBody>
          <a:bodyPr anchorCtr="0" anchor="ctr"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485" name="Google Shape;485;p105"/>
          <p:cNvSpPr txBox="1"/>
          <p:nvPr>
            <p:ph idx="2" type="subTitle"/>
          </p:nvPr>
        </p:nvSpPr>
        <p:spPr>
          <a:xfrm>
            <a:off x="457200" y="1716100"/>
            <a:ext cx="2743200" cy="3308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None/>
              <a:defRPr>
                <a:solidFill>
                  <a:schemeClr val="lt1"/>
                </a:solidFill>
              </a:defRPr>
            </a:lvl1pPr>
            <a:lvl2pPr lvl="1">
              <a:spcBef>
                <a:spcPts val="600"/>
              </a:spcBef>
              <a:spcAft>
                <a:spcPts val="0"/>
              </a:spcAft>
              <a:buClr>
                <a:schemeClr val="lt1"/>
              </a:buClr>
              <a:buSzPts val="900"/>
              <a:buNone/>
              <a:defRPr>
                <a:solidFill>
                  <a:schemeClr val="lt1"/>
                </a:solidFill>
              </a:defRPr>
            </a:lvl2pPr>
            <a:lvl3pPr lvl="2">
              <a:spcBef>
                <a:spcPts val="600"/>
              </a:spcBef>
              <a:spcAft>
                <a:spcPts val="0"/>
              </a:spcAft>
              <a:buClr>
                <a:schemeClr val="lt1"/>
              </a:buClr>
              <a:buSzPts val="900"/>
              <a:buNone/>
              <a:defRPr>
                <a:solidFill>
                  <a:schemeClr val="lt1"/>
                </a:solidFill>
              </a:defRPr>
            </a:lvl3pPr>
            <a:lvl4pPr lvl="3">
              <a:spcBef>
                <a:spcPts val="600"/>
              </a:spcBef>
              <a:spcAft>
                <a:spcPts val="0"/>
              </a:spcAft>
              <a:buClr>
                <a:schemeClr val="lt1"/>
              </a:buClr>
              <a:buSzPts val="900"/>
              <a:buNone/>
              <a:defRPr>
                <a:solidFill>
                  <a:schemeClr val="lt1"/>
                </a:solidFill>
              </a:defRPr>
            </a:lvl4pPr>
            <a:lvl5pPr lvl="4">
              <a:spcBef>
                <a:spcPts val="600"/>
              </a:spcBef>
              <a:spcAft>
                <a:spcPts val="0"/>
              </a:spcAft>
              <a:buClr>
                <a:schemeClr val="lt1"/>
              </a:buClr>
              <a:buSzPts val="900"/>
              <a:buNone/>
              <a:defRPr>
                <a:solidFill>
                  <a:schemeClr val="lt1"/>
                </a:solidFill>
              </a:defRPr>
            </a:lvl5pPr>
            <a:lvl6pPr lvl="5">
              <a:spcBef>
                <a:spcPts val="600"/>
              </a:spcBef>
              <a:spcAft>
                <a:spcPts val="0"/>
              </a:spcAft>
              <a:buClr>
                <a:schemeClr val="lt1"/>
              </a:buClr>
              <a:buSzPts val="900"/>
              <a:buNone/>
              <a:defRPr>
                <a:solidFill>
                  <a:schemeClr val="lt1"/>
                </a:solidFill>
              </a:defRPr>
            </a:lvl6pPr>
            <a:lvl7pPr lvl="6">
              <a:spcBef>
                <a:spcPts val="600"/>
              </a:spcBef>
              <a:spcAft>
                <a:spcPts val="0"/>
              </a:spcAft>
              <a:buClr>
                <a:schemeClr val="lt1"/>
              </a:buClr>
              <a:buSzPts val="900"/>
              <a:buNone/>
              <a:defRPr>
                <a:solidFill>
                  <a:schemeClr val="lt1"/>
                </a:solidFill>
              </a:defRPr>
            </a:lvl7pPr>
            <a:lvl8pPr lvl="7">
              <a:spcBef>
                <a:spcPts val="600"/>
              </a:spcBef>
              <a:spcAft>
                <a:spcPts val="0"/>
              </a:spcAft>
              <a:buClr>
                <a:schemeClr val="lt1"/>
              </a:buClr>
              <a:buSzPts val="900"/>
              <a:buNone/>
              <a:defRPr>
                <a:solidFill>
                  <a:schemeClr val="lt1"/>
                </a:solidFill>
              </a:defRPr>
            </a:lvl8pPr>
            <a:lvl9pPr lvl="8">
              <a:spcBef>
                <a:spcPts val="600"/>
              </a:spcBef>
              <a:spcAft>
                <a:spcPts val="600"/>
              </a:spcAft>
              <a:buClr>
                <a:schemeClr val="lt1"/>
              </a:buClr>
              <a:buSzPts val="900"/>
              <a:buNone/>
              <a:defRPr>
                <a:solidFill>
                  <a:schemeClr val="lt1"/>
                </a:solidFill>
              </a:defRPr>
            </a:lvl9pPr>
          </a:lstStyle>
          <a:p/>
        </p:txBody>
      </p:sp>
      <p:sp>
        <p:nvSpPr>
          <p:cNvPr id="486" name="Google Shape;486;p105"/>
          <p:cNvSpPr/>
          <p:nvPr/>
        </p:nvSpPr>
        <p:spPr>
          <a:xfrm>
            <a:off x="457200" y="457200"/>
            <a:ext cx="365700" cy="37800"/>
          </a:xfrm>
          <a:prstGeom prst="rect">
            <a:avLst/>
          </a:prstGeom>
          <a:solidFill>
            <a:srgbClr val="76E0B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487" name="Google Shape;487;p105"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guide id="2" pos="2592">
          <p15:clr>
            <a:srgbClr val="E46962"/>
          </p15:clr>
        </p15:guide>
      </p15:sldGuideLst>
    </p:ext>
  </p:extLs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light 1" type="titleOnly">
  <p:cSld name="TITLE_ONLY">
    <p:spTree>
      <p:nvGrpSpPr>
        <p:cNvPr id="488" name="Shape 488"/>
        <p:cNvGrpSpPr/>
        <p:nvPr/>
      </p:nvGrpSpPr>
      <p:grpSpPr>
        <a:xfrm>
          <a:off x="0" y="0"/>
          <a:ext cx="0" cy="0"/>
          <a:chOff x="0" y="0"/>
          <a:chExt cx="0" cy="0"/>
        </a:xfrm>
      </p:grpSpPr>
      <p:sp>
        <p:nvSpPr>
          <p:cNvPr id="489" name="Google Shape;489;p106"/>
          <p:cNvSpPr txBox="1"/>
          <p:nvPr>
            <p:ph type="title"/>
          </p:nvPr>
        </p:nvSpPr>
        <p:spPr>
          <a:xfrm>
            <a:off x="457200" y="731525"/>
            <a:ext cx="2743200" cy="738900"/>
          </a:xfrm>
          <a:prstGeom prst="rect">
            <a:avLst/>
          </a:prstGeom>
        </p:spPr>
        <p:txBody>
          <a:bodyPr anchorCtr="0" anchor="t" bIns="0" lIns="0" spcFirstLastPara="1" rIns="0" wrap="square" tIns="0">
            <a:normAutofit/>
          </a:bodyPr>
          <a:lstStyle>
            <a:lvl1pPr lvl="0">
              <a:spcBef>
                <a:spcPts val="0"/>
              </a:spcBef>
              <a:spcAft>
                <a:spcPts val="0"/>
              </a:spcAft>
              <a:buSzPts val="2200"/>
              <a:buNone/>
              <a:defRPr sz="2200"/>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490" name="Google Shape;490;p106"/>
          <p:cNvSpPr txBox="1"/>
          <p:nvPr>
            <p:ph idx="1" type="body"/>
          </p:nvPr>
        </p:nvSpPr>
        <p:spPr>
          <a:xfrm>
            <a:off x="457200" y="1760100"/>
            <a:ext cx="2743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491" name="Google Shape;491;p106"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492" name="Google Shape;492;p106"/>
          <p:cNvSpPr/>
          <p:nvPr/>
        </p:nvSpPr>
        <p:spPr>
          <a:xfrm>
            <a:off x="3660600" y="-50"/>
            <a:ext cx="5483400" cy="5143500"/>
          </a:xfrm>
          <a:prstGeom prst="rect">
            <a:avLst/>
          </a:prstGeom>
          <a:solidFill>
            <a:srgbClr val="FBF8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493" name="Google Shape;493;p106"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sldGuideLst>
    </p:ext>
  </p:extLs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light 2">
  <p:cSld name="ONE_COLUMN_TEXT">
    <p:spTree>
      <p:nvGrpSpPr>
        <p:cNvPr id="494" name="Shape 494"/>
        <p:cNvGrpSpPr/>
        <p:nvPr/>
      </p:nvGrpSpPr>
      <p:grpSpPr>
        <a:xfrm>
          <a:off x="0" y="0"/>
          <a:ext cx="0" cy="0"/>
          <a:chOff x="0" y="0"/>
          <a:chExt cx="0" cy="0"/>
        </a:xfrm>
      </p:grpSpPr>
      <p:sp>
        <p:nvSpPr>
          <p:cNvPr id="495" name="Google Shape;495;p107"/>
          <p:cNvSpPr txBox="1"/>
          <p:nvPr>
            <p:ph type="title"/>
          </p:nvPr>
        </p:nvSpPr>
        <p:spPr>
          <a:xfrm>
            <a:off x="457200" y="731525"/>
            <a:ext cx="3886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96" name="Google Shape;496;p107"/>
          <p:cNvSpPr txBox="1"/>
          <p:nvPr>
            <p:ph idx="1" type="body"/>
          </p:nvPr>
        </p:nvSpPr>
        <p:spPr>
          <a:xfrm>
            <a:off x="457200" y="1760100"/>
            <a:ext cx="3886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497" name="Google Shape;497;p107"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498" name="Google Shape;498;p107"/>
          <p:cNvSpPr/>
          <p:nvPr/>
        </p:nvSpPr>
        <p:spPr>
          <a:xfrm>
            <a:off x="4809200" y="-50"/>
            <a:ext cx="4335000" cy="5143500"/>
          </a:xfrm>
          <a:prstGeom prst="rect">
            <a:avLst/>
          </a:prstGeom>
          <a:solidFill>
            <a:srgbClr val="FBF8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499" name="Google Shape;499;p107"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736">
          <p15:clr>
            <a:srgbClr val="E46962"/>
          </p15:clr>
        </p15:guide>
      </p15:sldGuideLst>
    </p:ext>
  </p:extLs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light 1">
  <p:cSld name="MAIN_POINT">
    <p:spTree>
      <p:nvGrpSpPr>
        <p:cNvPr id="500" name="Shape 500"/>
        <p:cNvGrpSpPr/>
        <p:nvPr/>
      </p:nvGrpSpPr>
      <p:grpSpPr>
        <a:xfrm>
          <a:off x="0" y="0"/>
          <a:ext cx="0" cy="0"/>
          <a:chOff x="0" y="0"/>
          <a:chExt cx="0" cy="0"/>
        </a:xfrm>
      </p:grpSpPr>
      <p:pic>
        <p:nvPicPr>
          <p:cNvPr id="501" name="Google Shape;501;p108"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502" name="Google Shape;502;p108"/>
          <p:cNvSpPr txBox="1"/>
          <p:nvPr>
            <p:ph type="title"/>
          </p:nvPr>
        </p:nvSpPr>
        <p:spPr>
          <a:xfrm>
            <a:off x="457200" y="731525"/>
            <a:ext cx="5029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03" name="Google Shape;503;p108"/>
          <p:cNvSpPr txBox="1"/>
          <p:nvPr>
            <p:ph idx="1" type="body"/>
          </p:nvPr>
        </p:nvSpPr>
        <p:spPr>
          <a:xfrm>
            <a:off x="457200" y="1760225"/>
            <a:ext cx="5029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504" name="Google Shape;504;p108"/>
          <p:cNvSpPr/>
          <p:nvPr/>
        </p:nvSpPr>
        <p:spPr>
          <a:xfrm>
            <a:off x="5943600" y="-50"/>
            <a:ext cx="3200700" cy="5143500"/>
          </a:xfrm>
          <a:prstGeom prst="rect">
            <a:avLst/>
          </a:prstGeom>
          <a:solidFill>
            <a:srgbClr val="FBF8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505" name="Google Shape;505;p108"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3456">
          <p15:clr>
            <a:srgbClr val="E46962"/>
          </p15:clr>
        </p15:guide>
      </p15:sldGuideLst>
    </p:ext>
  </p:extLs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in two sections">
  <p:cSld name="SECTION_TITLE_AND_DESCRIPTION">
    <p:spTree>
      <p:nvGrpSpPr>
        <p:cNvPr id="506" name="Shape 506"/>
        <p:cNvGrpSpPr/>
        <p:nvPr/>
      </p:nvGrpSpPr>
      <p:grpSpPr>
        <a:xfrm>
          <a:off x="0" y="0"/>
          <a:ext cx="0" cy="0"/>
          <a:chOff x="0" y="0"/>
          <a:chExt cx="0" cy="0"/>
        </a:xfrm>
      </p:grpSpPr>
      <p:sp>
        <p:nvSpPr>
          <p:cNvPr id="507" name="Google Shape;507;p109"/>
          <p:cNvSpPr/>
          <p:nvPr/>
        </p:nvSpPr>
        <p:spPr>
          <a:xfrm>
            <a:off x="-100" y="-10475"/>
            <a:ext cx="9144000" cy="1645800"/>
          </a:xfrm>
          <a:prstGeom prst="rect">
            <a:avLst/>
          </a:prstGeom>
          <a:solidFill>
            <a:srgbClr val="242529"/>
          </a:solidFill>
          <a:ln cap="flat" cmpd="sng" w="9525">
            <a:solidFill>
              <a:srgbClr val="24252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Public Sans"/>
              <a:ea typeface="Public Sans"/>
              <a:cs typeface="Public Sans"/>
              <a:sym typeface="Public Sans"/>
            </a:endParaRPr>
          </a:p>
        </p:txBody>
      </p:sp>
      <p:sp>
        <p:nvSpPr>
          <p:cNvPr id="508" name="Google Shape;508;p109"/>
          <p:cNvSpPr txBox="1"/>
          <p:nvPr>
            <p:ph type="title"/>
          </p:nvPr>
        </p:nvSpPr>
        <p:spPr>
          <a:xfrm>
            <a:off x="474775" y="460400"/>
            <a:ext cx="3868500" cy="8241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2400"/>
              <a:buNone/>
              <a:defRPr sz="2400">
                <a:solidFill>
                  <a:schemeClr val="lt1"/>
                </a:solidFill>
              </a:defRPr>
            </a:lvl2pPr>
            <a:lvl3pPr lvl="2">
              <a:spcBef>
                <a:spcPts val="0"/>
              </a:spcBef>
              <a:spcAft>
                <a:spcPts val="0"/>
              </a:spcAft>
              <a:buClr>
                <a:schemeClr val="lt1"/>
              </a:buClr>
              <a:buSzPts val="2400"/>
              <a:buNone/>
              <a:defRPr sz="2400">
                <a:solidFill>
                  <a:schemeClr val="lt1"/>
                </a:solidFill>
              </a:defRPr>
            </a:lvl3pPr>
            <a:lvl4pPr lvl="3">
              <a:spcBef>
                <a:spcPts val="0"/>
              </a:spcBef>
              <a:spcAft>
                <a:spcPts val="0"/>
              </a:spcAft>
              <a:buClr>
                <a:schemeClr val="lt1"/>
              </a:buClr>
              <a:buSzPts val="2400"/>
              <a:buNone/>
              <a:defRPr sz="2400">
                <a:solidFill>
                  <a:schemeClr val="lt1"/>
                </a:solidFill>
              </a:defRPr>
            </a:lvl4pPr>
            <a:lvl5pPr lvl="4">
              <a:spcBef>
                <a:spcPts val="0"/>
              </a:spcBef>
              <a:spcAft>
                <a:spcPts val="0"/>
              </a:spcAft>
              <a:buClr>
                <a:schemeClr val="lt1"/>
              </a:buClr>
              <a:buSzPts val="2400"/>
              <a:buNone/>
              <a:defRPr sz="2400">
                <a:solidFill>
                  <a:schemeClr val="lt1"/>
                </a:solidFill>
              </a:defRPr>
            </a:lvl5pPr>
            <a:lvl6pPr lvl="5">
              <a:spcBef>
                <a:spcPts val="0"/>
              </a:spcBef>
              <a:spcAft>
                <a:spcPts val="0"/>
              </a:spcAft>
              <a:buClr>
                <a:schemeClr val="lt1"/>
              </a:buClr>
              <a:buSzPts val="2400"/>
              <a:buNone/>
              <a:defRPr sz="2400">
                <a:solidFill>
                  <a:schemeClr val="lt1"/>
                </a:solidFill>
              </a:defRPr>
            </a:lvl6pPr>
            <a:lvl7pPr lvl="6">
              <a:spcBef>
                <a:spcPts val="0"/>
              </a:spcBef>
              <a:spcAft>
                <a:spcPts val="0"/>
              </a:spcAft>
              <a:buClr>
                <a:schemeClr val="lt1"/>
              </a:buClr>
              <a:buSzPts val="2400"/>
              <a:buNone/>
              <a:defRPr sz="2400">
                <a:solidFill>
                  <a:schemeClr val="lt1"/>
                </a:solidFill>
              </a:defRPr>
            </a:lvl7pPr>
            <a:lvl8pPr lvl="7">
              <a:spcBef>
                <a:spcPts val="0"/>
              </a:spcBef>
              <a:spcAft>
                <a:spcPts val="0"/>
              </a:spcAft>
              <a:buClr>
                <a:schemeClr val="lt1"/>
              </a:buClr>
              <a:buSzPts val="2400"/>
              <a:buNone/>
              <a:defRPr sz="2400">
                <a:solidFill>
                  <a:schemeClr val="lt1"/>
                </a:solidFill>
              </a:defRPr>
            </a:lvl8pPr>
            <a:lvl9pPr lvl="8">
              <a:spcBef>
                <a:spcPts val="0"/>
              </a:spcBef>
              <a:spcAft>
                <a:spcPts val="0"/>
              </a:spcAft>
              <a:buClr>
                <a:schemeClr val="lt1"/>
              </a:buClr>
              <a:buSzPts val="2400"/>
              <a:buNone/>
              <a:defRPr sz="2400">
                <a:solidFill>
                  <a:schemeClr val="lt1"/>
                </a:solidFill>
              </a:defRPr>
            </a:lvl9pPr>
          </a:lstStyle>
          <a:p/>
        </p:txBody>
      </p:sp>
      <p:cxnSp>
        <p:nvCxnSpPr>
          <p:cNvPr id="509" name="Google Shape;509;p109"/>
          <p:cNvCxnSpPr/>
          <p:nvPr/>
        </p:nvCxnSpPr>
        <p:spPr>
          <a:xfrm>
            <a:off x="4571900" y="453000"/>
            <a:ext cx="0" cy="824100"/>
          </a:xfrm>
          <a:prstGeom prst="straightConnector1">
            <a:avLst/>
          </a:prstGeom>
          <a:noFill/>
          <a:ln cap="flat" cmpd="sng" w="9525">
            <a:solidFill>
              <a:srgbClr val="76E0BD"/>
            </a:solidFill>
            <a:prstDash val="solid"/>
            <a:round/>
            <a:headEnd len="med" w="med" type="none"/>
            <a:tailEnd len="med" w="med" type="none"/>
          </a:ln>
        </p:spPr>
      </p:cxnSp>
      <p:sp>
        <p:nvSpPr>
          <p:cNvPr id="510" name="Google Shape;510;p109"/>
          <p:cNvSpPr txBox="1"/>
          <p:nvPr>
            <p:ph idx="1" type="subTitle"/>
          </p:nvPr>
        </p:nvSpPr>
        <p:spPr>
          <a:xfrm>
            <a:off x="4818175" y="453200"/>
            <a:ext cx="3868500" cy="8241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None/>
              <a:defRPr sz="1400">
                <a:solidFill>
                  <a:schemeClr val="lt1"/>
                </a:solidFill>
              </a:defRPr>
            </a:lvl1pPr>
            <a:lvl2pPr lvl="1">
              <a:spcBef>
                <a:spcPts val="600"/>
              </a:spcBef>
              <a:spcAft>
                <a:spcPts val="0"/>
              </a:spcAft>
              <a:buClr>
                <a:schemeClr val="lt1"/>
              </a:buClr>
              <a:buSzPts val="1400"/>
              <a:buNone/>
              <a:defRPr sz="1400">
                <a:solidFill>
                  <a:schemeClr val="lt1"/>
                </a:solidFill>
              </a:defRPr>
            </a:lvl2pPr>
            <a:lvl3pPr lvl="2">
              <a:spcBef>
                <a:spcPts val="600"/>
              </a:spcBef>
              <a:spcAft>
                <a:spcPts val="0"/>
              </a:spcAft>
              <a:buClr>
                <a:schemeClr val="lt1"/>
              </a:buClr>
              <a:buSzPts val="1400"/>
              <a:buNone/>
              <a:defRPr sz="1400">
                <a:solidFill>
                  <a:schemeClr val="lt1"/>
                </a:solidFill>
              </a:defRPr>
            </a:lvl3pPr>
            <a:lvl4pPr lvl="3">
              <a:spcBef>
                <a:spcPts val="600"/>
              </a:spcBef>
              <a:spcAft>
                <a:spcPts val="0"/>
              </a:spcAft>
              <a:buClr>
                <a:schemeClr val="lt1"/>
              </a:buClr>
              <a:buSzPts val="1400"/>
              <a:buNone/>
              <a:defRPr sz="1400">
                <a:solidFill>
                  <a:schemeClr val="lt1"/>
                </a:solidFill>
              </a:defRPr>
            </a:lvl4pPr>
            <a:lvl5pPr lvl="4">
              <a:spcBef>
                <a:spcPts val="600"/>
              </a:spcBef>
              <a:spcAft>
                <a:spcPts val="0"/>
              </a:spcAft>
              <a:buClr>
                <a:schemeClr val="lt1"/>
              </a:buClr>
              <a:buSzPts val="1400"/>
              <a:buNone/>
              <a:defRPr sz="1400">
                <a:solidFill>
                  <a:schemeClr val="lt1"/>
                </a:solidFill>
              </a:defRPr>
            </a:lvl5pPr>
            <a:lvl6pPr lvl="5">
              <a:spcBef>
                <a:spcPts val="600"/>
              </a:spcBef>
              <a:spcAft>
                <a:spcPts val="0"/>
              </a:spcAft>
              <a:buClr>
                <a:schemeClr val="lt1"/>
              </a:buClr>
              <a:buSzPts val="1400"/>
              <a:buNone/>
              <a:defRPr sz="1400">
                <a:solidFill>
                  <a:schemeClr val="lt1"/>
                </a:solidFill>
              </a:defRPr>
            </a:lvl6pPr>
            <a:lvl7pPr lvl="6">
              <a:spcBef>
                <a:spcPts val="600"/>
              </a:spcBef>
              <a:spcAft>
                <a:spcPts val="0"/>
              </a:spcAft>
              <a:buClr>
                <a:schemeClr val="lt1"/>
              </a:buClr>
              <a:buSzPts val="1400"/>
              <a:buNone/>
              <a:defRPr sz="1400">
                <a:solidFill>
                  <a:schemeClr val="lt1"/>
                </a:solidFill>
              </a:defRPr>
            </a:lvl7pPr>
            <a:lvl8pPr lvl="7">
              <a:spcBef>
                <a:spcPts val="600"/>
              </a:spcBef>
              <a:spcAft>
                <a:spcPts val="0"/>
              </a:spcAft>
              <a:buClr>
                <a:schemeClr val="lt1"/>
              </a:buClr>
              <a:buSzPts val="1400"/>
              <a:buNone/>
              <a:defRPr sz="1400">
                <a:solidFill>
                  <a:schemeClr val="lt1"/>
                </a:solidFill>
              </a:defRPr>
            </a:lvl8pPr>
            <a:lvl9pPr lvl="8">
              <a:spcBef>
                <a:spcPts val="600"/>
              </a:spcBef>
              <a:spcAft>
                <a:spcPts val="600"/>
              </a:spcAft>
              <a:buClr>
                <a:schemeClr val="lt1"/>
              </a:buClr>
              <a:buSzPts val="1400"/>
              <a:buNone/>
              <a:defRPr sz="1400">
                <a:solidFill>
                  <a:schemeClr val="lt1"/>
                </a:solidFill>
              </a:defRPr>
            </a:lvl9pPr>
          </a:lstStyle>
          <a:p/>
        </p:txBody>
      </p:sp>
      <p:sp>
        <p:nvSpPr>
          <p:cNvPr id="511" name="Google Shape;511;p109"/>
          <p:cNvSpPr txBox="1"/>
          <p:nvPr>
            <p:ph idx="2" type="body"/>
          </p:nvPr>
        </p:nvSpPr>
        <p:spPr>
          <a:xfrm>
            <a:off x="453200" y="1942975"/>
            <a:ext cx="3868500" cy="2743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512" name="Google Shape;512;p109"/>
          <p:cNvSpPr txBox="1"/>
          <p:nvPr>
            <p:ph idx="3" type="body"/>
          </p:nvPr>
        </p:nvSpPr>
        <p:spPr>
          <a:xfrm>
            <a:off x="4818300" y="1942975"/>
            <a:ext cx="3868500" cy="2743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513" name="Google Shape;513;p109" title="1Password Logo.png"/>
          <p:cNvPicPr preferRelativeResize="0"/>
          <p:nvPr/>
        </p:nvPicPr>
        <p:blipFill>
          <a:blip r:embed="rId2">
            <a:alphaModFix/>
          </a:blip>
          <a:stretch>
            <a:fillRect/>
          </a:stretch>
        </p:blipFill>
        <p:spPr>
          <a:xfrm>
            <a:off x="8343491" y="179843"/>
            <a:ext cx="548641" cy="109728"/>
          </a:xfrm>
          <a:prstGeom prst="rect">
            <a:avLst/>
          </a:prstGeom>
          <a:noFill/>
          <a:ln>
            <a:noFill/>
          </a:ln>
        </p:spPr>
      </p:pic>
    </p:spTree>
  </p:cSld>
  <p:clrMapOvr>
    <a:masterClrMapping/>
  </p:clrMapOvr>
  <p:extLst>
    <p:ext uri="{DCECCB84-F9BA-43D5-87BE-67443E8EF086}">
      <p15:sldGuideLst>
        <p15:guide id="1" pos="2736">
          <p15:clr>
            <a:srgbClr val="E46962"/>
          </p15:clr>
        </p15:guide>
        <p15:guide id="2" pos="3024">
          <p15:clr>
            <a:srgbClr val="E46962"/>
          </p15:clr>
        </p15:guide>
      </p15:sldGuideLst>
    </p:ext>
  </p:extLs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dark 1">
  <p:cSld name="CAPTION_ONLY">
    <p:spTree>
      <p:nvGrpSpPr>
        <p:cNvPr id="514" name="Shape 514"/>
        <p:cNvGrpSpPr/>
        <p:nvPr/>
      </p:nvGrpSpPr>
      <p:grpSpPr>
        <a:xfrm>
          <a:off x="0" y="0"/>
          <a:ext cx="0" cy="0"/>
          <a:chOff x="0" y="0"/>
          <a:chExt cx="0" cy="0"/>
        </a:xfrm>
      </p:grpSpPr>
      <p:sp>
        <p:nvSpPr>
          <p:cNvPr id="515" name="Google Shape;515;p110"/>
          <p:cNvSpPr txBox="1"/>
          <p:nvPr>
            <p:ph type="title"/>
          </p:nvPr>
        </p:nvSpPr>
        <p:spPr>
          <a:xfrm>
            <a:off x="457200" y="731525"/>
            <a:ext cx="2743200" cy="738900"/>
          </a:xfrm>
          <a:prstGeom prst="rect">
            <a:avLst/>
          </a:prstGeom>
        </p:spPr>
        <p:txBody>
          <a:bodyPr anchorCtr="0" anchor="t" bIns="0" lIns="0" spcFirstLastPara="1" rIns="0" wrap="square" tIns="0">
            <a:normAutofit/>
          </a:bodyPr>
          <a:lstStyle>
            <a:lvl1pPr lvl="0">
              <a:spcBef>
                <a:spcPts val="0"/>
              </a:spcBef>
              <a:spcAft>
                <a:spcPts val="0"/>
              </a:spcAft>
              <a:buSzPts val="2200"/>
              <a:buNone/>
              <a:defRPr sz="2200"/>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516" name="Google Shape;516;p110"/>
          <p:cNvSpPr txBox="1"/>
          <p:nvPr>
            <p:ph idx="1" type="body"/>
          </p:nvPr>
        </p:nvSpPr>
        <p:spPr>
          <a:xfrm>
            <a:off x="457200" y="1760100"/>
            <a:ext cx="2743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517" name="Google Shape;517;p110"/>
          <p:cNvSpPr/>
          <p:nvPr/>
        </p:nvSpPr>
        <p:spPr>
          <a:xfrm>
            <a:off x="3660600" y="-50"/>
            <a:ext cx="54834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Public Sans"/>
              <a:ea typeface="Public Sans"/>
              <a:cs typeface="Public Sans"/>
              <a:sym typeface="Public Sans"/>
            </a:endParaRPr>
          </a:p>
        </p:txBody>
      </p:sp>
      <p:pic>
        <p:nvPicPr>
          <p:cNvPr id="518" name="Google Shape;518;p110" title="1Password Logo.png"/>
          <p:cNvPicPr preferRelativeResize="0"/>
          <p:nvPr/>
        </p:nvPicPr>
        <p:blipFill>
          <a:blip r:embed="rId2">
            <a:alphaModFix/>
          </a:blip>
          <a:stretch>
            <a:fillRect/>
          </a:stretch>
        </p:blipFill>
        <p:spPr>
          <a:xfrm>
            <a:off x="8343491" y="179843"/>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sldGuideLst>
    </p:ext>
  </p:extLs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dark 2">
  <p:cSld name="BIG_NUMBER">
    <p:spTree>
      <p:nvGrpSpPr>
        <p:cNvPr id="519" name="Shape 519"/>
        <p:cNvGrpSpPr/>
        <p:nvPr/>
      </p:nvGrpSpPr>
      <p:grpSpPr>
        <a:xfrm>
          <a:off x="0" y="0"/>
          <a:ext cx="0" cy="0"/>
          <a:chOff x="0" y="0"/>
          <a:chExt cx="0" cy="0"/>
        </a:xfrm>
      </p:grpSpPr>
      <p:sp>
        <p:nvSpPr>
          <p:cNvPr id="520" name="Google Shape;520;p111"/>
          <p:cNvSpPr txBox="1"/>
          <p:nvPr>
            <p:ph type="title"/>
          </p:nvPr>
        </p:nvSpPr>
        <p:spPr>
          <a:xfrm>
            <a:off x="457200" y="731525"/>
            <a:ext cx="3886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1" name="Google Shape;521;p111"/>
          <p:cNvSpPr txBox="1"/>
          <p:nvPr>
            <p:ph idx="1" type="body"/>
          </p:nvPr>
        </p:nvSpPr>
        <p:spPr>
          <a:xfrm>
            <a:off x="457200" y="1760100"/>
            <a:ext cx="3886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522" name="Google Shape;522;p111"/>
          <p:cNvSpPr/>
          <p:nvPr/>
        </p:nvSpPr>
        <p:spPr>
          <a:xfrm>
            <a:off x="4809200" y="-50"/>
            <a:ext cx="43350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Public Sans"/>
              <a:ea typeface="Public Sans"/>
              <a:cs typeface="Public Sans"/>
              <a:sym typeface="Public Sans"/>
            </a:endParaRPr>
          </a:p>
        </p:txBody>
      </p:sp>
      <p:pic>
        <p:nvPicPr>
          <p:cNvPr id="523" name="Google Shape;523;p111" title="1Password Logo.png"/>
          <p:cNvPicPr preferRelativeResize="0"/>
          <p:nvPr/>
        </p:nvPicPr>
        <p:blipFill>
          <a:blip r:embed="rId2">
            <a:alphaModFix/>
          </a:blip>
          <a:stretch>
            <a:fillRect/>
          </a:stretch>
        </p:blipFill>
        <p:spPr>
          <a:xfrm>
            <a:off x="8343491" y="179843"/>
            <a:ext cx="548641" cy="109728"/>
          </a:xfrm>
          <a:prstGeom prst="rect">
            <a:avLst/>
          </a:prstGeom>
          <a:noFill/>
          <a:ln>
            <a:noFill/>
          </a:ln>
        </p:spPr>
      </p:pic>
    </p:spTree>
  </p:cSld>
  <p:clrMapOvr>
    <a:masterClrMapping/>
  </p:clrMapOvr>
  <p:extLst>
    <p:ext uri="{DCECCB84-F9BA-43D5-87BE-67443E8EF086}">
      <p15:sldGuideLst>
        <p15:guide id="1" pos="2736">
          <p15:clr>
            <a:srgbClr val="E46962"/>
          </p15:clr>
        </p15:guide>
      </p15:sldGuideLst>
    </p:ext>
  </p:extLs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dark 3" type="blank">
  <p:cSld name="BLANK">
    <p:spTree>
      <p:nvGrpSpPr>
        <p:cNvPr id="524" name="Shape 524"/>
        <p:cNvGrpSpPr/>
        <p:nvPr/>
      </p:nvGrpSpPr>
      <p:grpSpPr>
        <a:xfrm>
          <a:off x="0" y="0"/>
          <a:ext cx="0" cy="0"/>
          <a:chOff x="0" y="0"/>
          <a:chExt cx="0" cy="0"/>
        </a:xfrm>
      </p:grpSpPr>
      <p:sp>
        <p:nvSpPr>
          <p:cNvPr id="525" name="Google Shape;525;p112"/>
          <p:cNvSpPr txBox="1"/>
          <p:nvPr>
            <p:ph type="title"/>
          </p:nvPr>
        </p:nvSpPr>
        <p:spPr>
          <a:xfrm>
            <a:off x="457200" y="731525"/>
            <a:ext cx="5029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26" name="Google Shape;526;p112"/>
          <p:cNvSpPr txBox="1"/>
          <p:nvPr>
            <p:ph idx="1" type="body"/>
          </p:nvPr>
        </p:nvSpPr>
        <p:spPr>
          <a:xfrm>
            <a:off x="457200" y="1760225"/>
            <a:ext cx="5029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527" name="Google Shape;527;p112"/>
          <p:cNvSpPr/>
          <p:nvPr/>
        </p:nvSpPr>
        <p:spPr>
          <a:xfrm>
            <a:off x="5943600" y="-50"/>
            <a:ext cx="32007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Public Sans"/>
              <a:ea typeface="Public Sans"/>
              <a:cs typeface="Public Sans"/>
              <a:sym typeface="Public Sans"/>
            </a:endParaRPr>
          </a:p>
        </p:txBody>
      </p:sp>
      <p:pic>
        <p:nvPicPr>
          <p:cNvPr id="528" name="Google Shape;528;p112" title="1Password Logo.png"/>
          <p:cNvPicPr preferRelativeResize="0"/>
          <p:nvPr/>
        </p:nvPicPr>
        <p:blipFill>
          <a:blip r:embed="rId2">
            <a:alphaModFix/>
          </a:blip>
          <a:stretch>
            <a:fillRect/>
          </a:stretch>
        </p:blipFill>
        <p:spPr>
          <a:xfrm>
            <a:off x="8343491" y="179843"/>
            <a:ext cx="548641" cy="109728"/>
          </a:xfrm>
          <a:prstGeom prst="rect">
            <a:avLst/>
          </a:prstGeom>
          <a:noFill/>
          <a:ln>
            <a:noFill/>
          </a:ln>
        </p:spPr>
      </p:pic>
    </p:spTree>
  </p:cSld>
  <p:clrMapOvr>
    <a:masterClrMapping/>
  </p:clrMapOvr>
  <p:extLst>
    <p:ext uri="{DCECCB84-F9BA-43D5-87BE-67443E8EF086}">
      <p15:sldGuideLst>
        <p15:guide id="1" pos="3456">
          <p15:clr>
            <a:srgbClr val="E46962"/>
          </p15:clr>
        </p15:guide>
      </p15:sldGuideLst>
    </p:ext>
  </p:extLs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photo 1">
  <p:cSld name="BLANK_1">
    <p:spTree>
      <p:nvGrpSpPr>
        <p:cNvPr id="529" name="Shape 529"/>
        <p:cNvGrpSpPr/>
        <p:nvPr/>
      </p:nvGrpSpPr>
      <p:grpSpPr>
        <a:xfrm>
          <a:off x="0" y="0"/>
          <a:ext cx="0" cy="0"/>
          <a:chOff x="0" y="0"/>
          <a:chExt cx="0" cy="0"/>
        </a:xfrm>
      </p:grpSpPr>
      <p:sp>
        <p:nvSpPr>
          <p:cNvPr id="530" name="Google Shape;530;p113"/>
          <p:cNvSpPr txBox="1"/>
          <p:nvPr>
            <p:ph type="title"/>
          </p:nvPr>
        </p:nvSpPr>
        <p:spPr>
          <a:xfrm>
            <a:off x="457200" y="731525"/>
            <a:ext cx="2743200" cy="738900"/>
          </a:xfrm>
          <a:prstGeom prst="rect">
            <a:avLst/>
          </a:prstGeom>
        </p:spPr>
        <p:txBody>
          <a:bodyPr anchorCtr="0" anchor="t" bIns="0" lIns="0" spcFirstLastPara="1" rIns="0" wrap="square" tIns="0">
            <a:normAutofit/>
          </a:bodyPr>
          <a:lstStyle>
            <a:lvl1pPr lvl="0">
              <a:spcBef>
                <a:spcPts val="0"/>
              </a:spcBef>
              <a:spcAft>
                <a:spcPts val="0"/>
              </a:spcAft>
              <a:buSzPts val="2200"/>
              <a:buNone/>
              <a:defRPr sz="2200"/>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531" name="Google Shape;531;p113"/>
          <p:cNvSpPr txBox="1"/>
          <p:nvPr>
            <p:ph idx="1" type="body"/>
          </p:nvPr>
        </p:nvSpPr>
        <p:spPr>
          <a:xfrm>
            <a:off x="457200" y="1760100"/>
            <a:ext cx="2743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532" name="Google Shape;532;p113"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sldGuideLst>
    </p:ext>
  </p:extLs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photo 2">
  <p:cSld name="BLANK_1_1">
    <p:spTree>
      <p:nvGrpSpPr>
        <p:cNvPr id="533" name="Shape 533"/>
        <p:cNvGrpSpPr/>
        <p:nvPr/>
      </p:nvGrpSpPr>
      <p:grpSpPr>
        <a:xfrm>
          <a:off x="0" y="0"/>
          <a:ext cx="0" cy="0"/>
          <a:chOff x="0" y="0"/>
          <a:chExt cx="0" cy="0"/>
        </a:xfrm>
      </p:grpSpPr>
      <p:sp>
        <p:nvSpPr>
          <p:cNvPr id="534" name="Google Shape;534;p114"/>
          <p:cNvSpPr txBox="1"/>
          <p:nvPr>
            <p:ph type="title"/>
          </p:nvPr>
        </p:nvSpPr>
        <p:spPr>
          <a:xfrm>
            <a:off x="457200" y="731525"/>
            <a:ext cx="3886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5" name="Google Shape;535;p114"/>
          <p:cNvSpPr txBox="1"/>
          <p:nvPr>
            <p:ph idx="1" type="body"/>
          </p:nvPr>
        </p:nvSpPr>
        <p:spPr>
          <a:xfrm>
            <a:off x="457200" y="1760100"/>
            <a:ext cx="3886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536" name="Google Shape;536;p114"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736">
          <p15:clr>
            <a:srgbClr val="E46962"/>
          </p15:clr>
        </p15:guide>
      </p15:sldGuideLst>
    </p:ext>
  </p:extLs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photo 3">
  <p:cSld name="BLANK_1_2">
    <p:spTree>
      <p:nvGrpSpPr>
        <p:cNvPr id="537" name="Shape 537"/>
        <p:cNvGrpSpPr/>
        <p:nvPr/>
      </p:nvGrpSpPr>
      <p:grpSpPr>
        <a:xfrm>
          <a:off x="0" y="0"/>
          <a:ext cx="0" cy="0"/>
          <a:chOff x="0" y="0"/>
          <a:chExt cx="0" cy="0"/>
        </a:xfrm>
      </p:grpSpPr>
      <p:sp>
        <p:nvSpPr>
          <p:cNvPr id="538" name="Google Shape;538;p115"/>
          <p:cNvSpPr txBox="1"/>
          <p:nvPr>
            <p:ph type="title"/>
          </p:nvPr>
        </p:nvSpPr>
        <p:spPr>
          <a:xfrm>
            <a:off x="457200" y="731525"/>
            <a:ext cx="5029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9" name="Google Shape;539;p115"/>
          <p:cNvSpPr txBox="1"/>
          <p:nvPr>
            <p:ph idx="1" type="body"/>
          </p:nvPr>
        </p:nvSpPr>
        <p:spPr>
          <a:xfrm>
            <a:off x="457200" y="1760225"/>
            <a:ext cx="5029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540" name="Google Shape;540;p115"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3456">
          <p15:clr>
            <a:srgbClr val="E46962"/>
          </p15:clr>
        </p15:guide>
      </p15:sldGuideLst>
    </p:ext>
  </p:extLst>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BLANK_1_3">
    <p:spTree>
      <p:nvGrpSpPr>
        <p:cNvPr id="541" name="Shape 541"/>
        <p:cNvGrpSpPr/>
        <p:nvPr/>
      </p:nvGrpSpPr>
      <p:grpSpPr>
        <a:xfrm>
          <a:off x="0" y="0"/>
          <a:ext cx="0" cy="0"/>
          <a:chOff x="0" y="0"/>
          <a:chExt cx="0" cy="0"/>
        </a:xfrm>
      </p:grpSpPr>
      <p:sp>
        <p:nvSpPr>
          <p:cNvPr id="542" name="Google Shape;542;p116"/>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43" name="Google Shape;543;p116"/>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SzPts val="1400"/>
              <a:buNone/>
              <a:defRPr sz="1400"/>
            </a:lvl1pPr>
            <a:lvl2pPr lvl="1">
              <a:spcBef>
                <a:spcPts val="600"/>
              </a:spcBef>
              <a:spcAft>
                <a:spcPts val="0"/>
              </a:spcAft>
              <a:buSzPts val="1400"/>
              <a:buNone/>
              <a:defRPr sz="1400"/>
            </a:lvl2pPr>
            <a:lvl3pPr lvl="2">
              <a:spcBef>
                <a:spcPts val="600"/>
              </a:spcBef>
              <a:spcAft>
                <a:spcPts val="0"/>
              </a:spcAft>
              <a:buSzPts val="1400"/>
              <a:buNone/>
              <a:defRPr sz="1400"/>
            </a:lvl3pPr>
            <a:lvl4pPr lvl="3">
              <a:spcBef>
                <a:spcPts val="600"/>
              </a:spcBef>
              <a:spcAft>
                <a:spcPts val="0"/>
              </a:spcAft>
              <a:buSzPts val="1400"/>
              <a:buNone/>
              <a:defRPr sz="1400"/>
            </a:lvl4pPr>
            <a:lvl5pPr lvl="4">
              <a:spcBef>
                <a:spcPts val="600"/>
              </a:spcBef>
              <a:spcAft>
                <a:spcPts val="0"/>
              </a:spcAft>
              <a:buSzPts val="1400"/>
              <a:buNone/>
              <a:defRPr sz="1400"/>
            </a:lvl5pPr>
            <a:lvl6pPr lvl="5">
              <a:spcBef>
                <a:spcPts val="600"/>
              </a:spcBef>
              <a:spcAft>
                <a:spcPts val="0"/>
              </a:spcAft>
              <a:buSzPts val="1400"/>
              <a:buNone/>
              <a:defRPr sz="1400"/>
            </a:lvl6pPr>
            <a:lvl7pPr lvl="6">
              <a:spcBef>
                <a:spcPts val="600"/>
              </a:spcBef>
              <a:spcAft>
                <a:spcPts val="0"/>
              </a:spcAft>
              <a:buSzPts val="1400"/>
              <a:buNone/>
              <a:defRPr sz="1400"/>
            </a:lvl7pPr>
            <a:lvl8pPr lvl="7">
              <a:spcBef>
                <a:spcPts val="600"/>
              </a:spcBef>
              <a:spcAft>
                <a:spcPts val="0"/>
              </a:spcAft>
              <a:buSzPts val="1400"/>
              <a:buNone/>
              <a:defRPr sz="1400"/>
            </a:lvl8pPr>
            <a:lvl9pPr lvl="8">
              <a:spcBef>
                <a:spcPts val="600"/>
              </a:spcBef>
              <a:spcAft>
                <a:spcPts val="600"/>
              </a:spcAft>
              <a:buSzPts val="1400"/>
              <a:buNone/>
              <a:defRPr sz="1400"/>
            </a:lvl9pPr>
          </a:lstStyle>
          <a:p/>
        </p:txBody>
      </p:sp>
      <p:pic>
        <p:nvPicPr>
          <p:cNvPr id="544" name="Google Shape;544;p116"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BLANK_1_3_2">
    <p:spTree>
      <p:nvGrpSpPr>
        <p:cNvPr id="545" name="Shape 545"/>
        <p:cNvGrpSpPr/>
        <p:nvPr/>
      </p:nvGrpSpPr>
      <p:grpSpPr>
        <a:xfrm>
          <a:off x="0" y="0"/>
          <a:ext cx="0" cy="0"/>
          <a:chOff x="0" y="0"/>
          <a:chExt cx="0" cy="0"/>
        </a:xfrm>
      </p:grpSpPr>
      <p:pic>
        <p:nvPicPr>
          <p:cNvPr id="546" name="Google Shape;546;p117" title="Intro_grid_Blue.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547" name="Google Shape;547;p117"/>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48" name="Google Shape;548;p117"/>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None/>
              <a:defRPr sz="1400">
                <a:solidFill>
                  <a:schemeClr val="lt1"/>
                </a:solidFill>
              </a:defRPr>
            </a:lvl1pPr>
            <a:lvl2pPr lvl="1">
              <a:spcBef>
                <a:spcPts val="600"/>
              </a:spcBef>
              <a:spcAft>
                <a:spcPts val="0"/>
              </a:spcAft>
              <a:buClr>
                <a:schemeClr val="lt1"/>
              </a:buClr>
              <a:buSzPts val="1400"/>
              <a:buNone/>
              <a:defRPr sz="1400">
                <a:solidFill>
                  <a:schemeClr val="lt1"/>
                </a:solidFill>
              </a:defRPr>
            </a:lvl2pPr>
            <a:lvl3pPr lvl="2">
              <a:spcBef>
                <a:spcPts val="600"/>
              </a:spcBef>
              <a:spcAft>
                <a:spcPts val="0"/>
              </a:spcAft>
              <a:buClr>
                <a:schemeClr val="lt1"/>
              </a:buClr>
              <a:buSzPts val="1400"/>
              <a:buNone/>
              <a:defRPr sz="1400">
                <a:solidFill>
                  <a:schemeClr val="lt1"/>
                </a:solidFill>
              </a:defRPr>
            </a:lvl3pPr>
            <a:lvl4pPr lvl="3">
              <a:spcBef>
                <a:spcPts val="600"/>
              </a:spcBef>
              <a:spcAft>
                <a:spcPts val="0"/>
              </a:spcAft>
              <a:buClr>
                <a:schemeClr val="lt1"/>
              </a:buClr>
              <a:buSzPts val="1400"/>
              <a:buNone/>
              <a:defRPr sz="1400">
                <a:solidFill>
                  <a:schemeClr val="lt1"/>
                </a:solidFill>
              </a:defRPr>
            </a:lvl4pPr>
            <a:lvl5pPr lvl="4">
              <a:spcBef>
                <a:spcPts val="600"/>
              </a:spcBef>
              <a:spcAft>
                <a:spcPts val="0"/>
              </a:spcAft>
              <a:buClr>
                <a:schemeClr val="lt1"/>
              </a:buClr>
              <a:buSzPts val="1400"/>
              <a:buNone/>
              <a:defRPr sz="1400">
                <a:solidFill>
                  <a:schemeClr val="lt1"/>
                </a:solidFill>
              </a:defRPr>
            </a:lvl5pPr>
            <a:lvl6pPr lvl="5">
              <a:spcBef>
                <a:spcPts val="600"/>
              </a:spcBef>
              <a:spcAft>
                <a:spcPts val="0"/>
              </a:spcAft>
              <a:buClr>
                <a:schemeClr val="lt1"/>
              </a:buClr>
              <a:buSzPts val="1400"/>
              <a:buNone/>
              <a:defRPr sz="1400">
                <a:solidFill>
                  <a:schemeClr val="lt1"/>
                </a:solidFill>
              </a:defRPr>
            </a:lvl6pPr>
            <a:lvl7pPr lvl="6">
              <a:spcBef>
                <a:spcPts val="600"/>
              </a:spcBef>
              <a:spcAft>
                <a:spcPts val="0"/>
              </a:spcAft>
              <a:buClr>
                <a:schemeClr val="lt1"/>
              </a:buClr>
              <a:buSzPts val="1400"/>
              <a:buNone/>
              <a:defRPr sz="1400">
                <a:solidFill>
                  <a:schemeClr val="lt1"/>
                </a:solidFill>
              </a:defRPr>
            </a:lvl7pPr>
            <a:lvl8pPr lvl="7">
              <a:spcBef>
                <a:spcPts val="600"/>
              </a:spcBef>
              <a:spcAft>
                <a:spcPts val="0"/>
              </a:spcAft>
              <a:buClr>
                <a:schemeClr val="lt1"/>
              </a:buClr>
              <a:buSzPts val="1400"/>
              <a:buNone/>
              <a:defRPr sz="1400">
                <a:solidFill>
                  <a:schemeClr val="lt1"/>
                </a:solidFill>
              </a:defRPr>
            </a:lvl8pPr>
            <a:lvl9pPr lvl="8">
              <a:spcBef>
                <a:spcPts val="600"/>
              </a:spcBef>
              <a:spcAft>
                <a:spcPts val="600"/>
              </a:spcAft>
              <a:buClr>
                <a:schemeClr val="lt1"/>
              </a:buClr>
              <a:buSzPts val="1400"/>
              <a:buNone/>
              <a:defRPr sz="1400">
                <a:solidFill>
                  <a:schemeClr val="lt1"/>
                </a:solidFill>
              </a:defRPr>
            </a:lvl9pPr>
          </a:lstStyle>
          <a:p/>
        </p:txBody>
      </p:sp>
      <p:pic>
        <p:nvPicPr>
          <p:cNvPr id="549" name="Google Shape;549;p117" title="1Password Logo.png"/>
          <p:cNvPicPr preferRelativeResize="0"/>
          <p:nvPr/>
        </p:nvPicPr>
        <p:blipFill>
          <a:blip r:embed="rId3">
            <a:alphaModFix/>
          </a:blip>
          <a:stretch>
            <a:fillRect/>
          </a:stretch>
        </p:blipFill>
        <p:spPr>
          <a:xfrm>
            <a:off x="8343491" y="179843"/>
            <a:ext cx="548641" cy="109728"/>
          </a:xfrm>
          <a:prstGeom prst="rect">
            <a:avLst/>
          </a:prstGeom>
          <a:noFill/>
          <a:ln>
            <a:noFill/>
          </a:ln>
        </p:spPr>
      </p:pic>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BLANK_1_3_3">
    <p:spTree>
      <p:nvGrpSpPr>
        <p:cNvPr id="550" name="Shape 550"/>
        <p:cNvGrpSpPr/>
        <p:nvPr/>
      </p:nvGrpSpPr>
      <p:grpSpPr>
        <a:xfrm>
          <a:off x="0" y="0"/>
          <a:ext cx="0" cy="0"/>
          <a:chOff x="0" y="0"/>
          <a:chExt cx="0" cy="0"/>
        </a:xfrm>
      </p:grpSpPr>
      <p:pic>
        <p:nvPicPr>
          <p:cNvPr id="551" name="Google Shape;551;p118" title="Intro_grid_Icy blue.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552" name="Google Shape;552;p118"/>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53" name="Google Shape;553;p118"/>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SzPts val="1400"/>
              <a:buNone/>
              <a:defRPr sz="1400"/>
            </a:lvl1pPr>
            <a:lvl2pPr lvl="1">
              <a:spcBef>
                <a:spcPts val="600"/>
              </a:spcBef>
              <a:spcAft>
                <a:spcPts val="0"/>
              </a:spcAft>
              <a:buSzPts val="1400"/>
              <a:buNone/>
              <a:defRPr sz="1400"/>
            </a:lvl2pPr>
            <a:lvl3pPr lvl="2">
              <a:spcBef>
                <a:spcPts val="600"/>
              </a:spcBef>
              <a:spcAft>
                <a:spcPts val="0"/>
              </a:spcAft>
              <a:buSzPts val="1400"/>
              <a:buNone/>
              <a:defRPr sz="1400"/>
            </a:lvl3pPr>
            <a:lvl4pPr lvl="3">
              <a:spcBef>
                <a:spcPts val="600"/>
              </a:spcBef>
              <a:spcAft>
                <a:spcPts val="0"/>
              </a:spcAft>
              <a:buSzPts val="1400"/>
              <a:buNone/>
              <a:defRPr sz="1400"/>
            </a:lvl4pPr>
            <a:lvl5pPr lvl="4">
              <a:spcBef>
                <a:spcPts val="600"/>
              </a:spcBef>
              <a:spcAft>
                <a:spcPts val="0"/>
              </a:spcAft>
              <a:buSzPts val="1400"/>
              <a:buNone/>
              <a:defRPr sz="1400"/>
            </a:lvl5pPr>
            <a:lvl6pPr lvl="5">
              <a:spcBef>
                <a:spcPts val="600"/>
              </a:spcBef>
              <a:spcAft>
                <a:spcPts val="0"/>
              </a:spcAft>
              <a:buSzPts val="1400"/>
              <a:buNone/>
              <a:defRPr sz="1400"/>
            </a:lvl6pPr>
            <a:lvl7pPr lvl="6">
              <a:spcBef>
                <a:spcPts val="600"/>
              </a:spcBef>
              <a:spcAft>
                <a:spcPts val="0"/>
              </a:spcAft>
              <a:buSzPts val="1400"/>
              <a:buNone/>
              <a:defRPr sz="1400"/>
            </a:lvl7pPr>
            <a:lvl8pPr lvl="7">
              <a:spcBef>
                <a:spcPts val="600"/>
              </a:spcBef>
              <a:spcAft>
                <a:spcPts val="0"/>
              </a:spcAft>
              <a:buSzPts val="1400"/>
              <a:buNone/>
              <a:defRPr sz="1400"/>
            </a:lvl8pPr>
            <a:lvl9pPr lvl="8">
              <a:spcBef>
                <a:spcPts val="600"/>
              </a:spcBef>
              <a:spcAft>
                <a:spcPts val="600"/>
              </a:spcAft>
              <a:buSzPts val="1400"/>
              <a:buNone/>
              <a:defRPr sz="1400"/>
            </a:lvl9pPr>
          </a:lstStyle>
          <a:p/>
        </p:txBody>
      </p:sp>
      <p:pic>
        <p:nvPicPr>
          <p:cNvPr id="554" name="Google Shape;554;p118"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3">
  <p:cSld name="BLANK_1_3_4">
    <p:spTree>
      <p:nvGrpSpPr>
        <p:cNvPr id="555" name="Shape 555"/>
        <p:cNvGrpSpPr/>
        <p:nvPr/>
      </p:nvGrpSpPr>
      <p:grpSpPr>
        <a:xfrm>
          <a:off x="0" y="0"/>
          <a:ext cx="0" cy="0"/>
          <a:chOff x="0" y="0"/>
          <a:chExt cx="0" cy="0"/>
        </a:xfrm>
      </p:grpSpPr>
      <p:pic>
        <p:nvPicPr>
          <p:cNvPr id="556" name="Google Shape;556;p119" title="Intro_grid_white.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557" name="Google Shape;557;p119"/>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58" name="Google Shape;558;p119"/>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SzPts val="1400"/>
              <a:buNone/>
              <a:defRPr sz="1400"/>
            </a:lvl1pPr>
            <a:lvl2pPr lvl="1">
              <a:spcBef>
                <a:spcPts val="600"/>
              </a:spcBef>
              <a:spcAft>
                <a:spcPts val="0"/>
              </a:spcAft>
              <a:buSzPts val="1400"/>
              <a:buNone/>
              <a:defRPr sz="1400"/>
            </a:lvl2pPr>
            <a:lvl3pPr lvl="2">
              <a:spcBef>
                <a:spcPts val="600"/>
              </a:spcBef>
              <a:spcAft>
                <a:spcPts val="0"/>
              </a:spcAft>
              <a:buSzPts val="1400"/>
              <a:buNone/>
              <a:defRPr sz="1400"/>
            </a:lvl3pPr>
            <a:lvl4pPr lvl="3">
              <a:spcBef>
                <a:spcPts val="600"/>
              </a:spcBef>
              <a:spcAft>
                <a:spcPts val="0"/>
              </a:spcAft>
              <a:buSzPts val="1400"/>
              <a:buNone/>
              <a:defRPr sz="1400"/>
            </a:lvl4pPr>
            <a:lvl5pPr lvl="4">
              <a:spcBef>
                <a:spcPts val="600"/>
              </a:spcBef>
              <a:spcAft>
                <a:spcPts val="0"/>
              </a:spcAft>
              <a:buSzPts val="1400"/>
              <a:buNone/>
              <a:defRPr sz="1400"/>
            </a:lvl5pPr>
            <a:lvl6pPr lvl="5">
              <a:spcBef>
                <a:spcPts val="600"/>
              </a:spcBef>
              <a:spcAft>
                <a:spcPts val="0"/>
              </a:spcAft>
              <a:buSzPts val="1400"/>
              <a:buNone/>
              <a:defRPr sz="1400"/>
            </a:lvl6pPr>
            <a:lvl7pPr lvl="6">
              <a:spcBef>
                <a:spcPts val="600"/>
              </a:spcBef>
              <a:spcAft>
                <a:spcPts val="0"/>
              </a:spcAft>
              <a:buSzPts val="1400"/>
              <a:buNone/>
              <a:defRPr sz="1400"/>
            </a:lvl7pPr>
            <a:lvl8pPr lvl="7">
              <a:spcBef>
                <a:spcPts val="600"/>
              </a:spcBef>
              <a:spcAft>
                <a:spcPts val="0"/>
              </a:spcAft>
              <a:buSzPts val="1400"/>
              <a:buNone/>
              <a:defRPr sz="1400"/>
            </a:lvl8pPr>
            <a:lvl9pPr lvl="8">
              <a:spcBef>
                <a:spcPts val="600"/>
              </a:spcBef>
              <a:spcAft>
                <a:spcPts val="600"/>
              </a:spcAft>
              <a:buSzPts val="1400"/>
              <a:buNone/>
              <a:defRPr sz="1400"/>
            </a:lvl9pPr>
          </a:lstStyle>
          <a:p/>
        </p:txBody>
      </p:sp>
      <p:pic>
        <p:nvPicPr>
          <p:cNvPr id="559" name="Google Shape;559;p119"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4">
  <p:cSld name="BLANK_1_3_5">
    <p:spTree>
      <p:nvGrpSpPr>
        <p:cNvPr id="560" name="Shape 560"/>
        <p:cNvGrpSpPr/>
        <p:nvPr/>
      </p:nvGrpSpPr>
      <p:grpSpPr>
        <a:xfrm>
          <a:off x="0" y="0"/>
          <a:ext cx="0" cy="0"/>
          <a:chOff x="0" y="0"/>
          <a:chExt cx="0" cy="0"/>
        </a:xfrm>
      </p:grpSpPr>
      <p:pic>
        <p:nvPicPr>
          <p:cNvPr id="561" name="Google Shape;561;p120" title="Intro_grid_biscuit.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562" name="Google Shape;562;p120"/>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63" name="Google Shape;563;p120"/>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SzPts val="1400"/>
              <a:buNone/>
              <a:defRPr sz="1400"/>
            </a:lvl1pPr>
            <a:lvl2pPr lvl="1">
              <a:spcBef>
                <a:spcPts val="600"/>
              </a:spcBef>
              <a:spcAft>
                <a:spcPts val="0"/>
              </a:spcAft>
              <a:buSzPts val="1400"/>
              <a:buNone/>
              <a:defRPr sz="1400"/>
            </a:lvl2pPr>
            <a:lvl3pPr lvl="2">
              <a:spcBef>
                <a:spcPts val="600"/>
              </a:spcBef>
              <a:spcAft>
                <a:spcPts val="0"/>
              </a:spcAft>
              <a:buSzPts val="1400"/>
              <a:buNone/>
              <a:defRPr sz="1400"/>
            </a:lvl3pPr>
            <a:lvl4pPr lvl="3">
              <a:spcBef>
                <a:spcPts val="600"/>
              </a:spcBef>
              <a:spcAft>
                <a:spcPts val="0"/>
              </a:spcAft>
              <a:buSzPts val="1400"/>
              <a:buNone/>
              <a:defRPr sz="1400"/>
            </a:lvl4pPr>
            <a:lvl5pPr lvl="4">
              <a:spcBef>
                <a:spcPts val="600"/>
              </a:spcBef>
              <a:spcAft>
                <a:spcPts val="0"/>
              </a:spcAft>
              <a:buSzPts val="1400"/>
              <a:buNone/>
              <a:defRPr sz="1400"/>
            </a:lvl5pPr>
            <a:lvl6pPr lvl="5">
              <a:spcBef>
                <a:spcPts val="600"/>
              </a:spcBef>
              <a:spcAft>
                <a:spcPts val="0"/>
              </a:spcAft>
              <a:buSzPts val="1400"/>
              <a:buNone/>
              <a:defRPr sz="1400"/>
            </a:lvl6pPr>
            <a:lvl7pPr lvl="6">
              <a:spcBef>
                <a:spcPts val="600"/>
              </a:spcBef>
              <a:spcAft>
                <a:spcPts val="0"/>
              </a:spcAft>
              <a:buSzPts val="1400"/>
              <a:buNone/>
              <a:defRPr sz="1400"/>
            </a:lvl7pPr>
            <a:lvl8pPr lvl="7">
              <a:spcBef>
                <a:spcPts val="600"/>
              </a:spcBef>
              <a:spcAft>
                <a:spcPts val="0"/>
              </a:spcAft>
              <a:buSzPts val="1400"/>
              <a:buNone/>
              <a:defRPr sz="1400"/>
            </a:lvl8pPr>
            <a:lvl9pPr lvl="8">
              <a:spcBef>
                <a:spcPts val="600"/>
              </a:spcBef>
              <a:spcAft>
                <a:spcPts val="600"/>
              </a:spcAft>
              <a:buSzPts val="1400"/>
              <a:buNone/>
              <a:defRPr sz="1400"/>
            </a:lvl9pPr>
          </a:lstStyle>
          <a:p/>
        </p:txBody>
      </p:sp>
      <p:pic>
        <p:nvPicPr>
          <p:cNvPr id="564" name="Google Shape;564;p120"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line accent">
  <p:cSld name="BLANK_1_3_1">
    <p:spTree>
      <p:nvGrpSpPr>
        <p:cNvPr id="565" name="Shape 565"/>
        <p:cNvGrpSpPr/>
        <p:nvPr/>
      </p:nvGrpSpPr>
      <p:grpSpPr>
        <a:xfrm>
          <a:off x="0" y="0"/>
          <a:ext cx="0" cy="0"/>
          <a:chOff x="0" y="0"/>
          <a:chExt cx="0" cy="0"/>
        </a:xfrm>
      </p:grpSpPr>
      <p:pic>
        <p:nvPicPr>
          <p:cNvPr id="566" name="Google Shape;566;p121" title="Line.png"/>
          <p:cNvPicPr preferRelativeResize="0"/>
          <p:nvPr/>
        </p:nvPicPr>
        <p:blipFill>
          <a:blip r:embed="rId2">
            <a:alphaModFix/>
          </a:blip>
          <a:stretch>
            <a:fillRect/>
          </a:stretch>
        </p:blipFill>
        <p:spPr>
          <a:xfrm>
            <a:off x="0" y="457200"/>
            <a:ext cx="9144003" cy="375052"/>
          </a:xfrm>
          <a:prstGeom prst="rect">
            <a:avLst/>
          </a:prstGeom>
          <a:noFill/>
          <a:ln>
            <a:noFill/>
          </a:ln>
        </p:spPr>
      </p:pic>
      <p:pic>
        <p:nvPicPr>
          <p:cNvPr id="567" name="Google Shape;567;p121"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1_3_1_1">
    <p:spTree>
      <p:nvGrpSpPr>
        <p:cNvPr id="568" name="Shape 568"/>
        <p:cNvGrpSpPr/>
        <p:nvPr/>
      </p:nvGrpSpPr>
      <p:grpSpPr>
        <a:xfrm>
          <a:off x="0" y="0"/>
          <a:ext cx="0" cy="0"/>
          <a:chOff x="0" y="0"/>
          <a:chExt cx="0" cy="0"/>
        </a:xfrm>
      </p:grpSpPr>
      <p:pic>
        <p:nvPicPr>
          <p:cNvPr id="569" name="Google Shape;569;p122"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570" name="Shape 570"/>
        <p:cNvGrpSpPr/>
        <p:nvPr/>
      </p:nvGrpSpPr>
      <p:grpSpPr>
        <a:xfrm>
          <a:off x="0" y="0"/>
          <a:ext cx="0" cy="0"/>
          <a:chOff x="0" y="0"/>
          <a:chExt cx="0" cy="0"/>
        </a:xfrm>
      </p:grpSpPr>
      <p:sp>
        <p:nvSpPr>
          <p:cNvPr id="571" name="Google Shape;571;p123"/>
          <p:cNvSpPr txBox="1"/>
          <p:nvPr>
            <p:ph idx="12" type="sldNum"/>
          </p:nvPr>
        </p:nvSpPr>
        <p:spPr>
          <a:xfrm>
            <a:off x="4366260" y="2417445"/>
            <a:ext cx="400200" cy="150000"/>
          </a:xfrm>
          <a:prstGeom prst="rect">
            <a:avLst/>
          </a:prstGeom>
          <a:noFill/>
          <a:ln>
            <a:noFill/>
          </a:ln>
        </p:spPr>
        <p:txBody>
          <a:bodyPr anchorCtr="0" anchor="t" bIns="22850" lIns="45725" spcFirstLastPara="1" rIns="45725" wrap="square" tIns="22850">
            <a:noAutofit/>
          </a:bodyPr>
          <a:lstStyle>
            <a:lvl1pPr indent="0" lvl="0" marL="0" marR="0" algn="l">
              <a:spcBef>
                <a:spcPts val="0"/>
              </a:spcBef>
              <a:buNone/>
              <a:defRPr b="0" i="0" sz="600" u="none" cap="none" strike="noStrike">
                <a:solidFill>
                  <a:schemeClr val="dk1"/>
                </a:solidFill>
                <a:latin typeface="Arial"/>
                <a:ea typeface="Arial"/>
                <a:cs typeface="Arial"/>
                <a:sym typeface="Arial"/>
              </a:defRPr>
            </a:lvl1pPr>
            <a:lvl2pPr indent="0" lvl="1" marL="0" marR="0" algn="l">
              <a:spcBef>
                <a:spcPts val="0"/>
              </a:spcBef>
              <a:buNone/>
              <a:defRPr b="0" i="0" sz="600" u="none" cap="none" strike="noStrike">
                <a:solidFill>
                  <a:schemeClr val="dk1"/>
                </a:solidFill>
                <a:latin typeface="Arial"/>
                <a:ea typeface="Arial"/>
                <a:cs typeface="Arial"/>
                <a:sym typeface="Arial"/>
              </a:defRPr>
            </a:lvl2pPr>
            <a:lvl3pPr indent="0" lvl="2" marL="0" marR="0" algn="l">
              <a:spcBef>
                <a:spcPts val="0"/>
              </a:spcBef>
              <a:buNone/>
              <a:defRPr b="0" i="0" sz="600" u="none" cap="none" strike="noStrike">
                <a:solidFill>
                  <a:schemeClr val="dk1"/>
                </a:solidFill>
                <a:latin typeface="Arial"/>
                <a:ea typeface="Arial"/>
                <a:cs typeface="Arial"/>
                <a:sym typeface="Arial"/>
              </a:defRPr>
            </a:lvl3pPr>
            <a:lvl4pPr indent="0" lvl="3" marL="0" marR="0" algn="l">
              <a:spcBef>
                <a:spcPts val="0"/>
              </a:spcBef>
              <a:buNone/>
              <a:defRPr b="0" i="0" sz="600" u="none" cap="none" strike="noStrike">
                <a:solidFill>
                  <a:schemeClr val="dk1"/>
                </a:solidFill>
                <a:latin typeface="Arial"/>
                <a:ea typeface="Arial"/>
                <a:cs typeface="Arial"/>
                <a:sym typeface="Arial"/>
              </a:defRPr>
            </a:lvl4pPr>
            <a:lvl5pPr indent="0" lvl="4" marL="0" marR="0" algn="l">
              <a:spcBef>
                <a:spcPts val="0"/>
              </a:spcBef>
              <a:buNone/>
              <a:defRPr b="0" i="0" sz="600" u="none" cap="none" strike="noStrike">
                <a:solidFill>
                  <a:schemeClr val="dk1"/>
                </a:solidFill>
                <a:latin typeface="Arial"/>
                <a:ea typeface="Arial"/>
                <a:cs typeface="Arial"/>
                <a:sym typeface="Arial"/>
              </a:defRPr>
            </a:lvl5pPr>
            <a:lvl6pPr indent="0" lvl="5" marL="0" marR="0" algn="l">
              <a:spcBef>
                <a:spcPts val="0"/>
              </a:spcBef>
              <a:buNone/>
              <a:defRPr b="0" i="0" sz="600" u="none" cap="none" strike="noStrike">
                <a:solidFill>
                  <a:schemeClr val="dk1"/>
                </a:solidFill>
                <a:latin typeface="Arial"/>
                <a:ea typeface="Arial"/>
                <a:cs typeface="Arial"/>
                <a:sym typeface="Arial"/>
              </a:defRPr>
            </a:lvl6pPr>
            <a:lvl7pPr indent="0" lvl="6" marL="0" marR="0" algn="l">
              <a:spcBef>
                <a:spcPts val="0"/>
              </a:spcBef>
              <a:buNone/>
              <a:defRPr b="0" i="0" sz="600" u="none" cap="none" strike="noStrike">
                <a:solidFill>
                  <a:schemeClr val="dk1"/>
                </a:solidFill>
                <a:latin typeface="Arial"/>
                <a:ea typeface="Arial"/>
                <a:cs typeface="Arial"/>
                <a:sym typeface="Arial"/>
              </a:defRPr>
            </a:lvl7pPr>
            <a:lvl8pPr indent="0" lvl="7" marL="0" marR="0" algn="l">
              <a:spcBef>
                <a:spcPts val="0"/>
              </a:spcBef>
              <a:buNone/>
              <a:defRPr b="0" i="0" sz="600" u="none" cap="none" strike="noStrike">
                <a:solidFill>
                  <a:schemeClr val="dk1"/>
                </a:solidFill>
                <a:latin typeface="Arial"/>
                <a:ea typeface="Arial"/>
                <a:cs typeface="Arial"/>
                <a:sym typeface="Arial"/>
              </a:defRPr>
            </a:lvl8pPr>
            <a:lvl9pPr indent="0" lvl="8" marL="0" marR="0" algn="l">
              <a:spcBef>
                <a:spcPts val="0"/>
              </a:spcBef>
              <a:buNone/>
              <a:defRPr b="0" i="0" sz="6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CUSTOM">
    <p:spTree>
      <p:nvGrpSpPr>
        <p:cNvPr id="572" name="Shape 572"/>
        <p:cNvGrpSpPr/>
        <p:nvPr/>
      </p:nvGrpSpPr>
      <p:grpSpPr>
        <a:xfrm>
          <a:off x="0" y="0"/>
          <a:ext cx="0" cy="0"/>
          <a:chOff x="0" y="0"/>
          <a:chExt cx="0" cy="0"/>
        </a:xfrm>
      </p:grpSpPr>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p:cSld name="OBJECT_1">
    <p:spTree>
      <p:nvGrpSpPr>
        <p:cNvPr id="573" name="Shape 573"/>
        <p:cNvGrpSpPr/>
        <p:nvPr/>
      </p:nvGrpSpPr>
      <p:grpSpPr>
        <a:xfrm>
          <a:off x="0" y="0"/>
          <a:ext cx="0" cy="0"/>
          <a:chOff x="0" y="0"/>
          <a:chExt cx="0" cy="0"/>
        </a:xfrm>
      </p:grpSpPr>
      <p:pic>
        <p:nvPicPr>
          <p:cNvPr id="574" name="Google Shape;574;p125"/>
          <p:cNvPicPr preferRelativeResize="0"/>
          <p:nvPr/>
        </p:nvPicPr>
        <p:blipFill rotWithShape="1">
          <a:blip r:embed="rId2">
            <a:alphaModFix/>
          </a:blip>
          <a:srcRect b="0" l="0" r="0" t="0"/>
          <a:stretch/>
        </p:blipFill>
        <p:spPr>
          <a:xfrm>
            <a:off x="8086425" y="4723500"/>
            <a:ext cx="842202" cy="161675"/>
          </a:xfrm>
          <a:prstGeom prst="rect">
            <a:avLst/>
          </a:prstGeom>
          <a:noFill/>
          <a:ln>
            <a:noFill/>
          </a:ln>
        </p:spPr>
      </p:pic>
      <p:sp>
        <p:nvSpPr>
          <p:cNvPr id="575" name="Google Shape;575;p125"/>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500"/>
              <a:buFont typeface="Arial"/>
              <a:buNone/>
            </a:pPr>
            <a:r>
              <a:rPr b="0" i="0" lang="en" sz="500" u="none" cap="none" strike="noStrike">
                <a:solidFill>
                  <a:schemeClr val="dk1"/>
                </a:solidFill>
                <a:latin typeface="Public Sans"/>
                <a:ea typeface="Public Sans"/>
                <a:cs typeface="Public Sans"/>
                <a:sym typeface="Public Sans"/>
              </a:rPr>
              <a:t>PRIVATE &amp; CONFIDENTIAL</a:t>
            </a:r>
            <a:endParaRPr b="0" i="0" sz="500" u="none" cap="none" strike="noStrike">
              <a:solidFill>
                <a:schemeClr val="dk1"/>
              </a:solidFill>
              <a:latin typeface="Public Sans"/>
              <a:ea typeface="Public Sans"/>
              <a:cs typeface="Public Sans"/>
              <a:sym typeface="Public Sans"/>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OBJECT_1_1">
    <p:spTree>
      <p:nvGrpSpPr>
        <p:cNvPr id="576" name="Shape 576"/>
        <p:cNvGrpSpPr/>
        <p:nvPr/>
      </p:nvGrpSpPr>
      <p:grpSpPr>
        <a:xfrm>
          <a:off x="0" y="0"/>
          <a:ext cx="0" cy="0"/>
          <a:chOff x="0" y="0"/>
          <a:chExt cx="0" cy="0"/>
        </a:xfrm>
      </p:grpSpPr>
      <p:pic>
        <p:nvPicPr>
          <p:cNvPr id="577" name="Google Shape;577;p126"/>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578" name="Google Shape;578;p126"/>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OBJECT_1_2">
    <p:spTree>
      <p:nvGrpSpPr>
        <p:cNvPr id="579" name="Shape 579"/>
        <p:cNvGrpSpPr/>
        <p:nvPr/>
      </p:nvGrpSpPr>
      <p:grpSpPr>
        <a:xfrm>
          <a:off x="0" y="0"/>
          <a:ext cx="0" cy="0"/>
          <a:chOff x="0" y="0"/>
          <a:chExt cx="0" cy="0"/>
        </a:xfrm>
      </p:grpSpPr>
      <p:pic>
        <p:nvPicPr>
          <p:cNvPr id="580" name="Google Shape;580;p127"/>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581" name="Google Shape;581;p127"/>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white header 4">
  <p:cSld name="CUSTOM_2_1_1">
    <p:spTree>
      <p:nvGrpSpPr>
        <p:cNvPr id="582" name="Shape 582"/>
        <p:cNvGrpSpPr/>
        <p:nvPr/>
      </p:nvGrpSpPr>
      <p:grpSpPr>
        <a:xfrm>
          <a:off x="0" y="0"/>
          <a:ext cx="0" cy="0"/>
          <a:chOff x="0" y="0"/>
          <a:chExt cx="0" cy="0"/>
        </a:xfrm>
      </p:grpSpPr>
      <p:sp>
        <p:nvSpPr>
          <p:cNvPr id="583" name="Google Shape;583;p128"/>
          <p:cNvSpPr/>
          <p:nvPr/>
        </p:nvSpPr>
        <p:spPr>
          <a:xfrm>
            <a:off x="0" y="2183200"/>
            <a:ext cx="9144000" cy="2960400"/>
          </a:xfrm>
          <a:prstGeom prst="rect">
            <a:avLst/>
          </a:prstGeom>
          <a:solidFill>
            <a:srgbClr val="EFF3FA"/>
          </a:solidFill>
          <a:ln cap="flat" cmpd="sng" w="9525">
            <a:solidFill>
              <a:srgbClr val="EFF3FA"/>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Open Sans Light"/>
              <a:ea typeface="Open Sans Light"/>
              <a:cs typeface="Open Sans Light"/>
              <a:sym typeface="Open Sans Light"/>
            </a:endParaRPr>
          </a:p>
        </p:txBody>
      </p:sp>
      <p:pic>
        <p:nvPicPr>
          <p:cNvPr id="584" name="Google Shape;584;p128"/>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585" name="Google Shape;585;p128"/>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white header 1">
  <p:cSld name="CUSTOM_2">
    <p:spTree>
      <p:nvGrpSpPr>
        <p:cNvPr id="586" name="Shape 586"/>
        <p:cNvGrpSpPr/>
        <p:nvPr/>
      </p:nvGrpSpPr>
      <p:grpSpPr>
        <a:xfrm>
          <a:off x="0" y="0"/>
          <a:ext cx="0" cy="0"/>
          <a:chOff x="0" y="0"/>
          <a:chExt cx="0" cy="0"/>
        </a:xfrm>
      </p:grpSpPr>
      <p:sp>
        <p:nvSpPr>
          <p:cNvPr id="587" name="Google Shape;587;p129"/>
          <p:cNvSpPr/>
          <p:nvPr/>
        </p:nvSpPr>
        <p:spPr>
          <a:xfrm>
            <a:off x="125" y="1228525"/>
            <a:ext cx="9144000" cy="3915000"/>
          </a:xfrm>
          <a:prstGeom prst="rect">
            <a:avLst/>
          </a:prstGeom>
          <a:solidFill>
            <a:srgbClr val="EFF3FA"/>
          </a:solidFill>
          <a:ln cap="flat" cmpd="sng" w="9525">
            <a:solidFill>
              <a:srgbClr val="EFF3FA"/>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Open Sans Light"/>
              <a:ea typeface="Open Sans Light"/>
              <a:cs typeface="Open Sans Light"/>
              <a:sym typeface="Open Sans Light"/>
            </a:endParaRPr>
          </a:p>
        </p:txBody>
      </p:sp>
      <p:pic>
        <p:nvPicPr>
          <p:cNvPr id="588" name="Google Shape;588;p129"/>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589" name="Google Shape;589;p129"/>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type="title">
  <p:cSld name="TITLE">
    <p:bg>
      <p:bgPr>
        <a:solidFill>
          <a:schemeClr val="dk2"/>
        </a:solidFill>
      </p:bgPr>
    </p:bg>
    <p:spTree>
      <p:nvGrpSpPr>
        <p:cNvPr id="593" name="Shape 593"/>
        <p:cNvGrpSpPr/>
        <p:nvPr/>
      </p:nvGrpSpPr>
      <p:grpSpPr>
        <a:xfrm>
          <a:off x="0" y="0"/>
          <a:ext cx="0" cy="0"/>
          <a:chOff x="0" y="0"/>
          <a:chExt cx="0" cy="0"/>
        </a:xfrm>
      </p:grpSpPr>
      <p:pic>
        <p:nvPicPr>
          <p:cNvPr id="594" name="Google Shape;594;p131" title="Social_ProjectTitle_1600x900-1.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595" name="Google Shape;595;p131"/>
          <p:cNvSpPr txBox="1"/>
          <p:nvPr>
            <p:ph type="ctrTitle"/>
          </p:nvPr>
        </p:nvSpPr>
        <p:spPr>
          <a:xfrm>
            <a:off x="457200" y="1371600"/>
            <a:ext cx="5937900" cy="22860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96" name="Google Shape;596;p131"/>
          <p:cNvSpPr txBox="1"/>
          <p:nvPr>
            <p:ph idx="1" type="subTitle"/>
          </p:nvPr>
        </p:nvSpPr>
        <p:spPr>
          <a:xfrm>
            <a:off x="457200" y="3954900"/>
            <a:ext cx="82296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pic>
        <p:nvPicPr>
          <p:cNvPr id="597" name="Google Shape;597;p131"/>
          <p:cNvPicPr preferRelativeResize="0"/>
          <p:nvPr/>
        </p:nvPicPr>
        <p:blipFill>
          <a:blip r:embed="rId3">
            <a:alphaModFix/>
          </a:blip>
          <a:stretch>
            <a:fillRect/>
          </a:stretch>
        </p:blipFill>
        <p:spPr>
          <a:xfrm>
            <a:off x="457200" y="457210"/>
            <a:ext cx="1371598" cy="264523"/>
          </a:xfrm>
          <a:prstGeom prst="rect">
            <a:avLst/>
          </a:prstGeom>
          <a:noFill/>
          <a:ln>
            <a:noFill/>
          </a:ln>
        </p:spPr>
      </p:pic>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6"/>
        </a:solidFill>
      </p:bgPr>
    </p:bg>
    <p:spTree>
      <p:nvGrpSpPr>
        <p:cNvPr id="598" name="Shape 598"/>
        <p:cNvGrpSpPr/>
        <p:nvPr/>
      </p:nvGrpSpPr>
      <p:grpSpPr>
        <a:xfrm>
          <a:off x="0" y="0"/>
          <a:ext cx="0" cy="0"/>
          <a:chOff x="0" y="0"/>
          <a:chExt cx="0" cy="0"/>
        </a:xfrm>
      </p:grpSpPr>
      <p:pic>
        <p:nvPicPr>
          <p:cNvPr id="599" name="Google Shape;599;p132" title="Intro_Layers_Black.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00" name="Google Shape;600;p132"/>
          <p:cNvSpPr txBox="1"/>
          <p:nvPr>
            <p:ph type="ctrTitle"/>
          </p:nvPr>
        </p:nvSpPr>
        <p:spPr>
          <a:xfrm>
            <a:off x="457200" y="914400"/>
            <a:ext cx="5937900" cy="22860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601" name="Google Shape;601;p132"/>
          <p:cNvSpPr txBox="1"/>
          <p:nvPr>
            <p:ph idx="1" type="subTitle"/>
          </p:nvPr>
        </p:nvSpPr>
        <p:spPr>
          <a:xfrm>
            <a:off x="457200" y="3954900"/>
            <a:ext cx="59379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pic>
        <p:nvPicPr>
          <p:cNvPr id="602" name="Google Shape;602;p132"/>
          <p:cNvPicPr preferRelativeResize="0"/>
          <p:nvPr/>
        </p:nvPicPr>
        <p:blipFill>
          <a:blip r:embed="rId3">
            <a:alphaModFix/>
          </a:blip>
          <a:stretch>
            <a:fillRect/>
          </a:stretch>
        </p:blipFill>
        <p:spPr>
          <a:xfrm>
            <a:off x="457200" y="457210"/>
            <a:ext cx="1371598" cy="264523"/>
          </a:xfrm>
          <a:prstGeom prst="rect">
            <a:avLst/>
          </a:prstGeom>
          <a:noFill/>
          <a:ln>
            <a:noFill/>
          </a:ln>
        </p:spPr>
      </p:pic>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03" name="Shape 603"/>
        <p:cNvGrpSpPr/>
        <p:nvPr/>
      </p:nvGrpSpPr>
      <p:grpSpPr>
        <a:xfrm>
          <a:off x="0" y="0"/>
          <a:ext cx="0" cy="0"/>
          <a:chOff x="0" y="0"/>
          <a:chExt cx="0" cy="0"/>
        </a:xfrm>
      </p:grpSpPr>
      <p:sp>
        <p:nvSpPr>
          <p:cNvPr id="604" name="Google Shape;604;p133"/>
          <p:cNvSpPr txBox="1"/>
          <p:nvPr>
            <p:ph type="title"/>
          </p:nvPr>
        </p:nvSpPr>
        <p:spPr>
          <a:xfrm>
            <a:off x="457200" y="452763"/>
            <a:ext cx="8229600" cy="548700"/>
          </a:xfrm>
          <a:prstGeom prst="rect">
            <a:avLst/>
          </a:prstGeom>
        </p:spPr>
        <p:txBody>
          <a:bodyPr anchorCtr="0" anchor="t" bIns="0" lIns="0" spcFirstLastPara="1" rIns="0" wrap="square" tIns="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05" name="Google Shape;605;p133"/>
          <p:cNvSpPr txBox="1"/>
          <p:nvPr>
            <p:ph idx="1" type="body"/>
          </p:nvPr>
        </p:nvSpPr>
        <p:spPr>
          <a:xfrm>
            <a:off x="457200" y="1600200"/>
            <a:ext cx="8229600" cy="30861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606" name="Google Shape;606;p133"/>
          <p:cNvSpPr txBox="1"/>
          <p:nvPr>
            <p:ph idx="2" type="subTitle"/>
          </p:nvPr>
        </p:nvSpPr>
        <p:spPr>
          <a:xfrm>
            <a:off x="457200" y="1001478"/>
            <a:ext cx="8229600" cy="2742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1600"/>
              <a:buNone/>
              <a:defRPr sz="1600">
                <a:solidFill>
                  <a:schemeClr val="dk2"/>
                </a:solidFill>
              </a:defRPr>
            </a:lvl1pPr>
            <a:lvl2pPr lvl="1">
              <a:spcBef>
                <a:spcPts val="600"/>
              </a:spcBef>
              <a:spcAft>
                <a:spcPts val="0"/>
              </a:spcAft>
              <a:buClr>
                <a:schemeClr val="dk2"/>
              </a:buClr>
              <a:buSzPts val="1600"/>
              <a:buNone/>
              <a:defRPr sz="1600">
                <a:solidFill>
                  <a:schemeClr val="dk2"/>
                </a:solidFill>
              </a:defRPr>
            </a:lvl2pPr>
            <a:lvl3pPr lvl="2">
              <a:spcBef>
                <a:spcPts val="600"/>
              </a:spcBef>
              <a:spcAft>
                <a:spcPts val="0"/>
              </a:spcAft>
              <a:buClr>
                <a:schemeClr val="dk2"/>
              </a:buClr>
              <a:buSzPts val="1600"/>
              <a:buNone/>
              <a:defRPr sz="1600">
                <a:solidFill>
                  <a:schemeClr val="dk2"/>
                </a:solidFill>
              </a:defRPr>
            </a:lvl3pPr>
            <a:lvl4pPr lvl="3">
              <a:spcBef>
                <a:spcPts val="600"/>
              </a:spcBef>
              <a:spcAft>
                <a:spcPts val="0"/>
              </a:spcAft>
              <a:buClr>
                <a:schemeClr val="dk2"/>
              </a:buClr>
              <a:buSzPts val="1600"/>
              <a:buNone/>
              <a:defRPr sz="1600">
                <a:solidFill>
                  <a:schemeClr val="dk2"/>
                </a:solidFill>
              </a:defRPr>
            </a:lvl4pPr>
            <a:lvl5pPr lvl="4">
              <a:spcBef>
                <a:spcPts val="600"/>
              </a:spcBef>
              <a:spcAft>
                <a:spcPts val="0"/>
              </a:spcAft>
              <a:buClr>
                <a:schemeClr val="dk2"/>
              </a:buClr>
              <a:buSzPts val="1600"/>
              <a:buNone/>
              <a:defRPr sz="1600">
                <a:solidFill>
                  <a:schemeClr val="dk2"/>
                </a:solidFill>
              </a:defRPr>
            </a:lvl5pPr>
            <a:lvl6pPr lvl="5">
              <a:spcBef>
                <a:spcPts val="600"/>
              </a:spcBef>
              <a:spcAft>
                <a:spcPts val="0"/>
              </a:spcAft>
              <a:buClr>
                <a:schemeClr val="dk2"/>
              </a:buClr>
              <a:buSzPts val="1600"/>
              <a:buNone/>
              <a:defRPr sz="1600">
                <a:solidFill>
                  <a:schemeClr val="dk2"/>
                </a:solidFill>
              </a:defRPr>
            </a:lvl6pPr>
            <a:lvl7pPr lvl="6">
              <a:spcBef>
                <a:spcPts val="600"/>
              </a:spcBef>
              <a:spcAft>
                <a:spcPts val="0"/>
              </a:spcAft>
              <a:buClr>
                <a:schemeClr val="dk2"/>
              </a:buClr>
              <a:buSzPts val="1600"/>
              <a:buNone/>
              <a:defRPr sz="1600">
                <a:solidFill>
                  <a:schemeClr val="dk2"/>
                </a:solidFill>
              </a:defRPr>
            </a:lvl7pPr>
            <a:lvl8pPr lvl="7">
              <a:spcBef>
                <a:spcPts val="600"/>
              </a:spcBef>
              <a:spcAft>
                <a:spcPts val="0"/>
              </a:spcAft>
              <a:buClr>
                <a:schemeClr val="dk2"/>
              </a:buClr>
              <a:buSzPts val="1600"/>
              <a:buNone/>
              <a:defRPr sz="1600">
                <a:solidFill>
                  <a:schemeClr val="dk2"/>
                </a:solidFill>
              </a:defRPr>
            </a:lvl8pPr>
            <a:lvl9pPr lvl="8">
              <a:spcBef>
                <a:spcPts val="600"/>
              </a:spcBef>
              <a:spcAft>
                <a:spcPts val="600"/>
              </a:spcAft>
              <a:buClr>
                <a:schemeClr val="dk2"/>
              </a:buClr>
              <a:buSzPts val="1600"/>
              <a:buNone/>
              <a:defRPr sz="1600">
                <a:solidFill>
                  <a:schemeClr val="dk2"/>
                </a:solidFill>
              </a:defRPr>
            </a:lvl9pPr>
          </a:lstStyle>
          <a:p/>
        </p:txBody>
      </p:sp>
      <p:pic>
        <p:nvPicPr>
          <p:cNvPr id="607" name="Google Shape;607;p133"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2">
    <p:spTree>
      <p:nvGrpSpPr>
        <p:cNvPr id="608" name="Shape 608"/>
        <p:cNvGrpSpPr/>
        <p:nvPr/>
      </p:nvGrpSpPr>
      <p:grpSpPr>
        <a:xfrm>
          <a:off x="0" y="0"/>
          <a:ext cx="0" cy="0"/>
          <a:chOff x="0" y="0"/>
          <a:chExt cx="0" cy="0"/>
        </a:xfrm>
      </p:grpSpPr>
      <p:pic>
        <p:nvPicPr>
          <p:cNvPr id="609" name="Google Shape;609;p134"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610" name="Google Shape;610;p134"/>
          <p:cNvSpPr txBox="1"/>
          <p:nvPr>
            <p:ph type="ctrTitle"/>
          </p:nvPr>
        </p:nvSpPr>
        <p:spPr>
          <a:xfrm>
            <a:off x="457200" y="914400"/>
            <a:ext cx="5254500" cy="2286000"/>
          </a:xfrm>
          <a:prstGeom prst="rect">
            <a:avLst/>
          </a:prstGeom>
        </p:spPr>
        <p:txBody>
          <a:bodyPr anchorCtr="0" anchor="t" bIns="0" lIns="0" spcFirstLastPara="1" rIns="0" wrap="square" tIns="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611" name="Google Shape;611;p134"/>
          <p:cNvSpPr txBox="1"/>
          <p:nvPr>
            <p:ph idx="1" type="subTitle"/>
          </p:nvPr>
        </p:nvSpPr>
        <p:spPr>
          <a:xfrm>
            <a:off x="457200" y="3954900"/>
            <a:ext cx="52545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SzPts val="1400"/>
              <a:buNone/>
              <a:defRPr sz="1400"/>
            </a:lvl1pPr>
            <a:lvl2pPr lvl="1">
              <a:lnSpc>
                <a:spcPct val="115000"/>
              </a:lnSpc>
              <a:spcBef>
                <a:spcPts val="300"/>
              </a:spcBef>
              <a:spcAft>
                <a:spcPts val="0"/>
              </a:spcAft>
              <a:buSzPts val="1400"/>
              <a:buNone/>
              <a:defRPr sz="1400"/>
            </a:lvl2pPr>
            <a:lvl3pPr lvl="2">
              <a:lnSpc>
                <a:spcPct val="115000"/>
              </a:lnSpc>
              <a:spcBef>
                <a:spcPts val="300"/>
              </a:spcBef>
              <a:spcAft>
                <a:spcPts val="0"/>
              </a:spcAft>
              <a:buSzPts val="1400"/>
              <a:buNone/>
              <a:defRPr sz="1400"/>
            </a:lvl3pPr>
            <a:lvl4pPr lvl="3">
              <a:lnSpc>
                <a:spcPct val="115000"/>
              </a:lnSpc>
              <a:spcBef>
                <a:spcPts val="300"/>
              </a:spcBef>
              <a:spcAft>
                <a:spcPts val="0"/>
              </a:spcAft>
              <a:buSzPts val="1400"/>
              <a:buNone/>
              <a:defRPr sz="1400"/>
            </a:lvl4pPr>
            <a:lvl5pPr lvl="4">
              <a:lnSpc>
                <a:spcPct val="115000"/>
              </a:lnSpc>
              <a:spcBef>
                <a:spcPts val="300"/>
              </a:spcBef>
              <a:spcAft>
                <a:spcPts val="0"/>
              </a:spcAft>
              <a:buSzPts val="1400"/>
              <a:buNone/>
              <a:defRPr sz="1400"/>
            </a:lvl5pPr>
            <a:lvl6pPr lvl="5">
              <a:lnSpc>
                <a:spcPct val="115000"/>
              </a:lnSpc>
              <a:spcBef>
                <a:spcPts val="300"/>
              </a:spcBef>
              <a:spcAft>
                <a:spcPts val="0"/>
              </a:spcAft>
              <a:buSzPts val="1400"/>
              <a:buNone/>
              <a:defRPr sz="1400"/>
            </a:lvl6pPr>
            <a:lvl7pPr lvl="6">
              <a:lnSpc>
                <a:spcPct val="115000"/>
              </a:lnSpc>
              <a:spcBef>
                <a:spcPts val="300"/>
              </a:spcBef>
              <a:spcAft>
                <a:spcPts val="0"/>
              </a:spcAft>
              <a:buSzPts val="1400"/>
              <a:buNone/>
              <a:defRPr sz="1400"/>
            </a:lvl7pPr>
            <a:lvl8pPr lvl="7">
              <a:lnSpc>
                <a:spcPct val="115000"/>
              </a:lnSpc>
              <a:spcBef>
                <a:spcPts val="300"/>
              </a:spcBef>
              <a:spcAft>
                <a:spcPts val="0"/>
              </a:spcAft>
              <a:buSzPts val="1400"/>
              <a:buNone/>
              <a:defRPr sz="1400"/>
            </a:lvl8pPr>
            <a:lvl9pPr lvl="8">
              <a:lnSpc>
                <a:spcPct val="115000"/>
              </a:lnSpc>
              <a:spcBef>
                <a:spcPts val="300"/>
              </a:spcBef>
              <a:spcAft>
                <a:spcPts val="300"/>
              </a:spcAft>
              <a:buSzPts val="1400"/>
              <a:buNone/>
              <a:defRPr sz="1400"/>
            </a:lvl9pPr>
          </a:lstStyle>
          <a:p/>
        </p:txBody>
      </p:sp>
      <p:sp>
        <p:nvSpPr>
          <p:cNvPr id="612" name="Google Shape;612;p134"/>
          <p:cNvSpPr txBox="1"/>
          <p:nvPr>
            <p:ph idx="2" type="subTitle"/>
          </p:nvPr>
        </p:nvSpPr>
        <p:spPr>
          <a:xfrm>
            <a:off x="460400" y="460400"/>
            <a:ext cx="5254500" cy="457200"/>
          </a:xfrm>
          <a:prstGeom prst="rect">
            <a:avLst/>
          </a:prstGeom>
        </p:spPr>
        <p:txBody>
          <a:bodyPr anchorCtr="0" anchor="ctr" bIns="0" lIns="0" spcFirstLastPara="1" rIns="0" wrap="square" tIns="0">
            <a:noAutofit/>
          </a:bodyPr>
          <a:lstStyle>
            <a:lvl1pPr lvl="0">
              <a:spcBef>
                <a:spcPts val="0"/>
              </a:spcBef>
              <a:spcAft>
                <a:spcPts val="0"/>
              </a:spcAft>
              <a:buClr>
                <a:schemeClr val="dk2"/>
              </a:buClr>
              <a:buSzPts val="1400"/>
              <a:buNone/>
              <a:defRPr sz="1400">
                <a:solidFill>
                  <a:schemeClr val="dk2"/>
                </a:solidFill>
              </a:defRPr>
            </a:lvl1pPr>
            <a:lvl2pPr lvl="1">
              <a:spcBef>
                <a:spcPts val="600"/>
              </a:spcBef>
              <a:spcAft>
                <a:spcPts val="0"/>
              </a:spcAft>
              <a:buClr>
                <a:schemeClr val="dk2"/>
              </a:buClr>
              <a:buSzPts val="1400"/>
              <a:buNone/>
              <a:defRPr sz="1400">
                <a:solidFill>
                  <a:schemeClr val="dk2"/>
                </a:solidFill>
              </a:defRPr>
            </a:lvl2pPr>
            <a:lvl3pPr lvl="2">
              <a:spcBef>
                <a:spcPts val="600"/>
              </a:spcBef>
              <a:spcAft>
                <a:spcPts val="0"/>
              </a:spcAft>
              <a:buClr>
                <a:schemeClr val="dk2"/>
              </a:buClr>
              <a:buSzPts val="1400"/>
              <a:buNone/>
              <a:defRPr sz="1400">
                <a:solidFill>
                  <a:schemeClr val="dk2"/>
                </a:solidFill>
              </a:defRPr>
            </a:lvl3pPr>
            <a:lvl4pPr lvl="3">
              <a:spcBef>
                <a:spcPts val="600"/>
              </a:spcBef>
              <a:spcAft>
                <a:spcPts val="0"/>
              </a:spcAft>
              <a:buClr>
                <a:schemeClr val="dk2"/>
              </a:buClr>
              <a:buSzPts val="1400"/>
              <a:buNone/>
              <a:defRPr sz="1400">
                <a:solidFill>
                  <a:schemeClr val="dk2"/>
                </a:solidFill>
              </a:defRPr>
            </a:lvl4pPr>
            <a:lvl5pPr lvl="4">
              <a:spcBef>
                <a:spcPts val="600"/>
              </a:spcBef>
              <a:spcAft>
                <a:spcPts val="0"/>
              </a:spcAft>
              <a:buClr>
                <a:schemeClr val="dk2"/>
              </a:buClr>
              <a:buSzPts val="1400"/>
              <a:buNone/>
              <a:defRPr sz="1400">
                <a:solidFill>
                  <a:schemeClr val="dk2"/>
                </a:solidFill>
              </a:defRPr>
            </a:lvl5pPr>
            <a:lvl6pPr lvl="5">
              <a:spcBef>
                <a:spcPts val="600"/>
              </a:spcBef>
              <a:spcAft>
                <a:spcPts val="0"/>
              </a:spcAft>
              <a:buClr>
                <a:schemeClr val="dk2"/>
              </a:buClr>
              <a:buSzPts val="1400"/>
              <a:buNone/>
              <a:defRPr sz="1400">
                <a:solidFill>
                  <a:schemeClr val="dk2"/>
                </a:solidFill>
              </a:defRPr>
            </a:lvl6pPr>
            <a:lvl7pPr lvl="6">
              <a:spcBef>
                <a:spcPts val="600"/>
              </a:spcBef>
              <a:spcAft>
                <a:spcPts val="0"/>
              </a:spcAft>
              <a:buClr>
                <a:schemeClr val="dk2"/>
              </a:buClr>
              <a:buSzPts val="1400"/>
              <a:buNone/>
              <a:defRPr sz="1400">
                <a:solidFill>
                  <a:schemeClr val="dk2"/>
                </a:solidFill>
              </a:defRPr>
            </a:lvl7pPr>
            <a:lvl8pPr lvl="7">
              <a:spcBef>
                <a:spcPts val="600"/>
              </a:spcBef>
              <a:spcAft>
                <a:spcPts val="0"/>
              </a:spcAft>
              <a:buClr>
                <a:schemeClr val="dk2"/>
              </a:buClr>
              <a:buSzPts val="1400"/>
              <a:buNone/>
              <a:defRPr sz="1400">
                <a:solidFill>
                  <a:schemeClr val="dk2"/>
                </a:solidFill>
              </a:defRPr>
            </a:lvl8pPr>
            <a:lvl9pPr lvl="8">
              <a:spcBef>
                <a:spcPts val="600"/>
              </a:spcBef>
              <a:spcAft>
                <a:spcPts val="600"/>
              </a:spcAft>
              <a:buClr>
                <a:schemeClr val="dk2"/>
              </a:buClr>
              <a:buSzPts val="1400"/>
              <a:buNone/>
              <a:defRPr sz="1400">
                <a:solidFill>
                  <a:schemeClr val="dk2"/>
                </a:solidFill>
              </a:defRPr>
            </a:lvl9pPr>
          </a:lstStyle>
          <a:p/>
        </p:txBody>
      </p:sp>
      <p:pic>
        <p:nvPicPr>
          <p:cNvPr id="613" name="Google Shape;613;p134" title="section divider 2.png"/>
          <p:cNvPicPr preferRelativeResize="0"/>
          <p:nvPr/>
        </p:nvPicPr>
        <p:blipFill rotWithShape="1">
          <a:blip r:embed="rId3">
            <a:alphaModFix/>
          </a:blip>
          <a:srcRect b="0" l="67500" r="0" t="0"/>
          <a:stretch/>
        </p:blipFill>
        <p:spPr>
          <a:xfrm>
            <a:off x="5077599" y="59575"/>
            <a:ext cx="2971800" cy="5143500"/>
          </a:xfrm>
          <a:prstGeom prst="rect">
            <a:avLst/>
          </a:prstGeom>
          <a:noFill/>
          <a:ln>
            <a:noFill/>
          </a:ln>
        </p:spPr>
      </p:pic>
      <p:pic>
        <p:nvPicPr>
          <p:cNvPr id="614" name="Google Shape;614;p134" title="1Password Logo.png"/>
          <p:cNvPicPr preferRelativeResize="0"/>
          <p:nvPr/>
        </p:nvPicPr>
        <p:blipFill>
          <a:blip r:embed="rId4">
            <a:alphaModFix/>
          </a:blip>
          <a:stretch>
            <a:fillRect/>
          </a:stretch>
        </p:blipFill>
        <p:spPr>
          <a:xfrm>
            <a:off x="8343491" y="179843"/>
            <a:ext cx="548641" cy="109728"/>
          </a:xfrm>
          <a:prstGeom prst="rect">
            <a:avLst/>
          </a:prstGeom>
          <a:noFill/>
          <a:ln>
            <a:noFill/>
          </a:ln>
        </p:spPr>
      </p:pic>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3">
    <p:bg>
      <p:bgPr>
        <a:solidFill>
          <a:schemeClr val="accent6"/>
        </a:solidFill>
      </p:bgPr>
    </p:bg>
    <p:spTree>
      <p:nvGrpSpPr>
        <p:cNvPr id="615" name="Shape 615"/>
        <p:cNvGrpSpPr/>
        <p:nvPr/>
      </p:nvGrpSpPr>
      <p:grpSpPr>
        <a:xfrm>
          <a:off x="0" y="0"/>
          <a:ext cx="0" cy="0"/>
          <a:chOff x="0" y="0"/>
          <a:chExt cx="0" cy="0"/>
        </a:xfrm>
      </p:grpSpPr>
      <p:pic>
        <p:nvPicPr>
          <p:cNvPr id="616" name="Google Shape;616;p135"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617" name="Google Shape;617;p135"/>
          <p:cNvSpPr txBox="1"/>
          <p:nvPr>
            <p:ph type="ctrTitle"/>
          </p:nvPr>
        </p:nvSpPr>
        <p:spPr>
          <a:xfrm>
            <a:off x="457200" y="914400"/>
            <a:ext cx="5254500" cy="22860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4000"/>
              <a:buNone/>
              <a:defRPr sz="4000">
                <a:solidFill>
                  <a:schemeClr val="lt1"/>
                </a:solidFill>
              </a:defRPr>
            </a:lvl1pPr>
            <a:lvl2pPr lvl="1">
              <a:spcBef>
                <a:spcPts val="0"/>
              </a:spcBef>
              <a:spcAft>
                <a:spcPts val="0"/>
              </a:spcAft>
              <a:buClr>
                <a:schemeClr val="lt1"/>
              </a:buClr>
              <a:buSzPts val="4000"/>
              <a:buNone/>
              <a:defRPr sz="4000">
                <a:solidFill>
                  <a:schemeClr val="lt1"/>
                </a:solidFill>
              </a:defRPr>
            </a:lvl2pPr>
            <a:lvl3pPr lvl="2">
              <a:spcBef>
                <a:spcPts val="0"/>
              </a:spcBef>
              <a:spcAft>
                <a:spcPts val="0"/>
              </a:spcAft>
              <a:buClr>
                <a:schemeClr val="lt1"/>
              </a:buClr>
              <a:buSzPts val="4000"/>
              <a:buNone/>
              <a:defRPr sz="4000">
                <a:solidFill>
                  <a:schemeClr val="lt1"/>
                </a:solidFill>
              </a:defRPr>
            </a:lvl3pPr>
            <a:lvl4pPr lvl="3">
              <a:spcBef>
                <a:spcPts val="0"/>
              </a:spcBef>
              <a:spcAft>
                <a:spcPts val="0"/>
              </a:spcAft>
              <a:buClr>
                <a:schemeClr val="lt1"/>
              </a:buClr>
              <a:buSzPts val="4000"/>
              <a:buNone/>
              <a:defRPr sz="4000">
                <a:solidFill>
                  <a:schemeClr val="lt1"/>
                </a:solidFill>
              </a:defRPr>
            </a:lvl4pPr>
            <a:lvl5pPr lvl="4">
              <a:spcBef>
                <a:spcPts val="0"/>
              </a:spcBef>
              <a:spcAft>
                <a:spcPts val="0"/>
              </a:spcAft>
              <a:buClr>
                <a:schemeClr val="lt1"/>
              </a:buClr>
              <a:buSzPts val="4000"/>
              <a:buNone/>
              <a:defRPr sz="4000">
                <a:solidFill>
                  <a:schemeClr val="lt1"/>
                </a:solidFill>
              </a:defRPr>
            </a:lvl5pPr>
            <a:lvl6pPr lvl="5">
              <a:spcBef>
                <a:spcPts val="0"/>
              </a:spcBef>
              <a:spcAft>
                <a:spcPts val="0"/>
              </a:spcAft>
              <a:buClr>
                <a:schemeClr val="lt1"/>
              </a:buClr>
              <a:buSzPts val="4000"/>
              <a:buNone/>
              <a:defRPr sz="4000">
                <a:solidFill>
                  <a:schemeClr val="lt1"/>
                </a:solidFill>
              </a:defRPr>
            </a:lvl6pPr>
            <a:lvl7pPr lvl="6">
              <a:spcBef>
                <a:spcPts val="0"/>
              </a:spcBef>
              <a:spcAft>
                <a:spcPts val="0"/>
              </a:spcAft>
              <a:buClr>
                <a:schemeClr val="lt1"/>
              </a:buClr>
              <a:buSzPts val="4000"/>
              <a:buNone/>
              <a:defRPr sz="4000">
                <a:solidFill>
                  <a:schemeClr val="lt1"/>
                </a:solidFill>
              </a:defRPr>
            </a:lvl7pPr>
            <a:lvl8pPr lvl="7">
              <a:spcBef>
                <a:spcPts val="0"/>
              </a:spcBef>
              <a:spcAft>
                <a:spcPts val="0"/>
              </a:spcAft>
              <a:buClr>
                <a:schemeClr val="lt1"/>
              </a:buClr>
              <a:buSzPts val="4000"/>
              <a:buNone/>
              <a:defRPr sz="4000">
                <a:solidFill>
                  <a:schemeClr val="lt1"/>
                </a:solidFill>
              </a:defRPr>
            </a:lvl8pPr>
            <a:lvl9pPr lvl="8">
              <a:spcBef>
                <a:spcPts val="0"/>
              </a:spcBef>
              <a:spcAft>
                <a:spcPts val="0"/>
              </a:spcAft>
              <a:buClr>
                <a:schemeClr val="lt1"/>
              </a:buClr>
              <a:buSzPts val="4000"/>
              <a:buNone/>
              <a:defRPr sz="4000">
                <a:solidFill>
                  <a:schemeClr val="lt1"/>
                </a:solidFill>
              </a:defRPr>
            </a:lvl9pPr>
          </a:lstStyle>
          <a:p/>
        </p:txBody>
      </p:sp>
      <p:sp>
        <p:nvSpPr>
          <p:cNvPr id="618" name="Google Shape;618;p135"/>
          <p:cNvSpPr txBox="1"/>
          <p:nvPr>
            <p:ph idx="1" type="subTitle"/>
          </p:nvPr>
        </p:nvSpPr>
        <p:spPr>
          <a:xfrm>
            <a:off x="457200" y="3954900"/>
            <a:ext cx="52545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sp>
        <p:nvSpPr>
          <p:cNvPr id="619" name="Google Shape;619;p135"/>
          <p:cNvSpPr txBox="1"/>
          <p:nvPr>
            <p:ph idx="2" type="subTitle"/>
          </p:nvPr>
        </p:nvSpPr>
        <p:spPr>
          <a:xfrm>
            <a:off x="460400" y="460400"/>
            <a:ext cx="5254500" cy="457200"/>
          </a:xfrm>
          <a:prstGeom prst="rect">
            <a:avLst/>
          </a:prstGeom>
        </p:spPr>
        <p:txBody>
          <a:bodyPr anchorCtr="0" anchor="ctr" bIns="0" lIns="0" spcFirstLastPara="1" rIns="0" wrap="square" tIns="0">
            <a:noAutofit/>
          </a:bodyPr>
          <a:lstStyle>
            <a:lvl1pPr lvl="0">
              <a:spcBef>
                <a:spcPts val="0"/>
              </a:spcBef>
              <a:spcAft>
                <a:spcPts val="0"/>
              </a:spcAft>
              <a:buClr>
                <a:schemeClr val="accent5"/>
              </a:buClr>
              <a:buSzPts val="1400"/>
              <a:buNone/>
              <a:defRPr sz="1400">
                <a:solidFill>
                  <a:schemeClr val="accent5"/>
                </a:solidFill>
              </a:defRPr>
            </a:lvl1pPr>
            <a:lvl2pPr lvl="1">
              <a:spcBef>
                <a:spcPts val="600"/>
              </a:spcBef>
              <a:spcAft>
                <a:spcPts val="0"/>
              </a:spcAft>
              <a:buClr>
                <a:schemeClr val="accent5"/>
              </a:buClr>
              <a:buSzPts val="1400"/>
              <a:buNone/>
              <a:defRPr sz="1400">
                <a:solidFill>
                  <a:schemeClr val="accent5"/>
                </a:solidFill>
              </a:defRPr>
            </a:lvl2pPr>
            <a:lvl3pPr lvl="2">
              <a:spcBef>
                <a:spcPts val="600"/>
              </a:spcBef>
              <a:spcAft>
                <a:spcPts val="0"/>
              </a:spcAft>
              <a:buClr>
                <a:schemeClr val="accent5"/>
              </a:buClr>
              <a:buSzPts val="1400"/>
              <a:buNone/>
              <a:defRPr sz="1400">
                <a:solidFill>
                  <a:schemeClr val="accent5"/>
                </a:solidFill>
              </a:defRPr>
            </a:lvl3pPr>
            <a:lvl4pPr lvl="3">
              <a:spcBef>
                <a:spcPts val="600"/>
              </a:spcBef>
              <a:spcAft>
                <a:spcPts val="0"/>
              </a:spcAft>
              <a:buClr>
                <a:schemeClr val="accent5"/>
              </a:buClr>
              <a:buSzPts val="1400"/>
              <a:buNone/>
              <a:defRPr sz="1400">
                <a:solidFill>
                  <a:schemeClr val="accent5"/>
                </a:solidFill>
              </a:defRPr>
            </a:lvl4pPr>
            <a:lvl5pPr lvl="4">
              <a:spcBef>
                <a:spcPts val="600"/>
              </a:spcBef>
              <a:spcAft>
                <a:spcPts val="0"/>
              </a:spcAft>
              <a:buClr>
                <a:schemeClr val="accent5"/>
              </a:buClr>
              <a:buSzPts val="1400"/>
              <a:buNone/>
              <a:defRPr sz="1400">
                <a:solidFill>
                  <a:schemeClr val="accent5"/>
                </a:solidFill>
              </a:defRPr>
            </a:lvl5pPr>
            <a:lvl6pPr lvl="5">
              <a:spcBef>
                <a:spcPts val="600"/>
              </a:spcBef>
              <a:spcAft>
                <a:spcPts val="0"/>
              </a:spcAft>
              <a:buClr>
                <a:schemeClr val="accent5"/>
              </a:buClr>
              <a:buSzPts val="1400"/>
              <a:buNone/>
              <a:defRPr sz="1400">
                <a:solidFill>
                  <a:schemeClr val="accent5"/>
                </a:solidFill>
              </a:defRPr>
            </a:lvl6pPr>
            <a:lvl7pPr lvl="6">
              <a:spcBef>
                <a:spcPts val="600"/>
              </a:spcBef>
              <a:spcAft>
                <a:spcPts val="0"/>
              </a:spcAft>
              <a:buClr>
                <a:schemeClr val="accent5"/>
              </a:buClr>
              <a:buSzPts val="1400"/>
              <a:buNone/>
              <a:defRPr sz="1400">
                <a:solidFill>
                  <a:schemeClr val="accent5"/>
                </a:solidFill>
              </a:defRPr>
            </a:lvl7pPr>
            <a:lvl8pPr lvl="7">
              <a:spcBef>
                <a:spcPts val="600"/>
              </a:spcBef>
              <a:spcAft>
                <a:spcPts val="0"/>
              </a:spcAft>
              <a:buClr>
                <a:schemeClr val="accent5"/>
              </a:buClr>
              <a:buSzPts val="1400"/>
              <a:buNone/>
              <a:defRPr sz="1400">
                <a:solidFill>
                  <a:schemeClr val="accent5"/>
                </a:solidFill>
              </a:defRPr>
            </a:lvl8pPr>
            <a:lvl9pPr lvl="8">
              <a:spcBef>
                <a:spcPts val="600"/>
              </a:spcBef>
              <a:spcAft>
                <a:spcPts val="600"/>
              </a:spcAft>
              <a:buClr>
                <a:schemeClr val="accent5"/>
              </a:buClr>
              <a:buSzPts val="1400"/>
              <a:buNone/>
              <a:defRPr sz="1400">
                <a:solidFill>
                  <a:schemeClr val="accent5"/>
                </a:solidFill>
              </a:defRPr>
            </a:lvl9pPr>
          </a:lstStyle>
          <a:p/>
        </p:txBody>
      </p:sp>
      <p:pic>
        <p:nvPicPr>
          <p:cNvPr id="620" name="Google Shape;620;p135" title="section divider 1.png"/>
          <p:cNvPicPr preferRelativeResize="0"/>
          <p:nvPr/>
        </p:nvPicPr>
        <p:blipFill rotWithShape="1">
          <a:blip r:embed="rId3">
            <a:alphaModFix/>
          </a:blip>
          <a:srcRect b="0" l="67500" r="0" t="0"/>
          <a:stretch/>
        </p:blipFill>
        <p:spPr>
          <a:xfrm>
            <a:off x="6172199" y="0"/>
            <a:ext cx="2971800" cy="5143500"/>
          </a:xfrm>
          <a:prstGeom prst="rect">
            <a:avLst/>
          </a:prstGeom>
          <a:noFill/>
          <a:ln>
            <a:noFill/>
          </a:ln>
        </p:spPr>
      </p:pic>
      <p:pic>
        <p:nvPicPr>
          <p:cNvPr id="621" name="Google Shape;621;p135"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head">
  <p:cSld name="TITLE_AND_BODY_1">
    <p:spTree>
      <p:nvGrpSpPr>
        <p:cNvPr id="622" name="Shape 622"/>
        <p:cNvGrpSpPr/>
        <p:nvPr/>
      </p:nvGrpSpPr>
      <p:grpSpPr>
        <a:xfrm>
          <a:off x="0" y="0"/>
          <a:ext cx="0" cy="0"/>
          <a:chOff x="0" y="0"/>
          <a:chExt cx="0" cy="0"/>
        </a:xfrm>
      </p:grpSpPr>
      <p:sp>
        <p:nvSpPr>
          <p:cNvPr id="623" name="Google Shape;623;p136"/>
          <p:cNvSpPr txBox="1"/>
          <p:nvPr>
            <p:ph type="title"/>
          </p:nvPr>
        </p:nvSpPr>
        <p:spPr>
          <a:xfrm>
            <a:off x="457200" y="452773"/>
            <a:ext cx="8229600" cy="4617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24" name="Google Shape;624;p136"/>
          <p:cNvSpPr txBox="1"/>
          <p:nvPr>
            <p:ph idx="1" type="subTitle"/>
          </p:nvPr>
        </p:nvSpPr>
        <p:spPr>
          <a:xfrm>
            <a:off x="457200" y="914478"/>
            <a:ext cx="8229600" cy="2742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1200"/>
              <a:buNone/>
              <a:defRPr>
                <a:solidFill>
                  <a:schemeClr val="dk2"/>
                </a:solidFill>
              </a:defRPr>
            </a:lvl1pPr>
            <a:lvl2pPr lvl="1">
              <a:spcBef>
                <a:spcPts val="600"/>
              </a:spcBef>
              <a:spcAft>
                <a:spcPts val="0"/>
              </a:spcAft>
              <a:buClr>
                <a:schemeClr val="dk2"/>
              </a:buClr>
              <a:buSzPts val="1200"/>
              <a:buNone/>
              <a:defRPr sz="1200">
                <a:solidFill>
                  <a:schemeClr val="dk2"/>
                </a:solidFill>
              </a:defRPr>
            </a:lvl2pPr>
            <a:lvl3pPr lvl="2">
              <a:spcBef>
                <a:spcPts val="600"/>
              </a:spcBef>
              <a:spcAft>
                <a:spcPts val="0"/>
              </a:spcAft>
              <a:buClr>
                <a:schemeClr val="dk2"/>
              </a:buClr>
              <a:buSzPts val="1200"/>
              <a:buNone/>
              <a:defRPr sz="1200">
                <a:solidFill>
                  <a:schemeClr val="dk2"/>
                </a:solidFill>
              </a:defRPr>
            </a:lvl3pPr>
            <a:lvl4pPr lvl="3">
              <a:spcBef>
                <a:spcPts val="600"/>
              </a:spcBef>
              <a:spcAft>
                <a:spcPts val="0"/>
              </a:spcAft>
              <a:buClr>
                <a:schemeClr val="dk2"/>
              </a:buClr>
              <a:buSzPts val="1200"/>
              <a:buNone/>
              <a:defRPr sz="1200">
                <a:solidFill>
                  <a:schemeClr val="dk2"/>
                </a:solidFill>
              </a:defRPr>
            </a:lvl4pPr>
            <a:lvl5pPr lvl="4">
              <a:spcBef>
                <a:spcPts val="600"/>
              </a:spcBef>
              <a:spcAft>
                <a:spcPts val="0"/>
              </a:spcAft>
              <a:buClr>
                <a:schemeClr val="dk2"/>
              </a:buClr>
              <a:buSzPts val="1200"/>
              <a:buNone/>
              <a:defRPr sz="1200">
                <a:solidFill>
                  <a:schemeClr val="dk2"/>
                </a:solidFill>
              </a:defRPr>
            </a:lvl5pPr>
            <a:lvl6pPr lvl="5">
              <a:spcBef>
                <a:spcPts val="600"/>
              </a:spcBef>
              <a:spcAft>
                <a:spcPts val="0"/>
              </a:spcAft>
              <a:buClr>
                <a:schemeClr val="dk2"/>
              </a:buClr>
              <a:buSzPts val="1200"/>
              <a:buNone/>
              <a:defRPr sz="1200">
                <a:solidFill>
                  <a:schemeClr val="dk2"/>
                </a:solidFill>
              </a:defRPr>
            </a:lvl6pPr>
            <a:lvl7pPr lvl="6">
              <a:spcBef>
                <a:spcPts val="600"/>
              </a:spcBef>
              <a:spcAft>
                <a:spcPts val="0"/>
              </a:spcAft>
              <a:buClr>
                <a:schemeClr val="dk2"/>
              </a:buClr>
              <a:buSzPts val="1200"/>
              <a:buNone/>
              <a:defRPr sz="1200">
                <a:solidFill>
                  <a:schemeClr val="dk2"/>
                </a:solidFill>
              </a:defRPr>
            </a:lvl7pPr>
            <a:lvl8pPr lvl="7">
              <a:spcBef>
                <a:spcPts val="600"/>
              </a:spcBef>
              <a:spcAft>
                <a:spcPts val="0"/>
              </a:spcAft>
              <a:buClr>
                <a:schemeClr val="dk2"/>
              </a:buClr>
              <a:buSzPts val="1200"/>
              <a:buNone/>
              <a:defRPr sz="1200">
                <a:solidFill>
                  <a:schemeClr val="dk2"/>
                </a:solidFill>
              </a:defRPr>
            </a:lvl8pPr>
            <a:lvl9pPr lvl="8">
              <a:spcBef>
                <a:spcPts val="600"/>
              </a:spcBef>
              <a:spcAft>
                <a:spcPts val="600"/>
              </a:spcAft>
              <a:buClr>
                <a:schemeClr val="dk2"/>
              </a:buClr>
              <a:buSzPts val="1200"/>
              <a:buNone/>
              <a:defRPr sz="1200">
                <a:solidFill>
                  <a:schemeClr val="dk2"/>
                </a:solidFill>
              </a:defRPr>
            </a:lvl9pPr>
          </a:lstStyle>
          <a:p/>
        </p:txBody>
      </p:sp>
      <p:pic>
        <p:nvPicPr>
          <p:cNvPr id="625" name="Google Shape;625;p136"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head 1">
  <p:cSld name="TITLE_AND_BODY_1_1">
    <p:spTree>
      <p:nvGrpSpPr>
        <p:cNvPr id="626" name="Shape 626"/>
        <p:cNvGrpSpPr/>
        <p:nvPr/>
      </p:nvGrpSpPr>
      <p:grpSpPr>
        <a:xfrm>
          <a:off x="0" y="0"/>
          <a:ext cx="0" cy="0"/>
          <a:chOff x="0" y="0"/>
          <a:chExt cx="0" cy="0"/>
        </a:xfrm>
      </p:grpSpPr>
      <p:pic>
        <p:nvPicPr>
          <p:cNvPr id="627" name="Google Shape;627;p137" title="Social_ProjectTitle_1600x900.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28" name="Google Shape;628;p137"/>
          <p:cNvSpPr txBox="1"/>
          <p:nvPr>
            <p:ph type="ctrTitle"/>
          </p:nvPr>
        </p:nvSpPr>
        <p:spPr>
          <a:xfrm>
            <a:off x="457200" y="1371600"/>
            <a:ext cx="5937900" cy="22860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629" name="Google Shape;629;p137"/>
          <p:cNvSpPr txBox="1"/>
          <p:nvPr>
            <p:ph idx="1" type="subTitle"/>
          </p:nvPr>
        </p:nvSpPr>
        <p:spPr>
          <a:xfrm>
            <a:off x="457200" y="3954900"/>
            <a:ext cx="82296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pic>
        <p:nvPicPr>
          <p:cNvPr id="630" name="Google Shape;630;p137"/>
          <p:cNvPicPr preferRelativeResize="0"/>
          <p:nvPr/>
        </p:nvPicPr>
        <p:blipFill>
          <a:blip r:embed="rId3">
            <a:alphaModFix/>
          </a:blip>
          <a:stretch>
            <a:fillRect/>
          </a:stretch>
        </p:blipFill>
        <p:spPr>
          <a:xfrm>
            <a:off x="457200" y="457210"/>
            <a:ext cx="1371598" cy="264523"/>
          </a:xfrm>
          <a:prstGeom prst="rect">
            <a:avLst/>
          </a:prstGeom>
          <a:noFill/>
          <a:ln>
            <a:noFill/>
          </a:ln>
        </p:spPr>
      </p:pic>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head 2">
  <p:cSld name="TITLE_AND_BODY_1_2">
    <p:bg>
      <p:bgPr>
        <a:solidFill>
          <a:srgbClr val="145FE4"/>
        </a:solidFill>
      </p:bgPr>
    </p:bg>
    <p:spTree>
      <p:nvGrpSpPr>
        <p:cNvPr id="631" name="Shape 631"/>
        <p:cNvGrpSpPr/>
        <p:nvPr/>
      </p:nvGrpSpPr>
      <p:grpSpPr>
        <a:xfrm>
          <a:off x="0" y="0"/>
          <a:ext cx="0" cy="0"/>
          <a:chOff x="0" y="0"/>
          <a:chExt cx="0" cy="0"/>
        </a:xfrm>
      </p:grpSpPr>
      <p:pic>
        <p:nvPicPr>
          <p:cNvPr id="632" name="Google Shape;632;p138" title="Intro_Layers_Blue.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33" name="Google Shape;633;p138"/>
          <p:cNvSpPr txBox="1"/>
          <p:nvPr>
            <p:ph type="ctrTitle"/>
          </p:nvPr>
        </p:nvSpPr>
        <p:spPr>
          <a:xfrm>
            <a:off x="457200" y="914400"/>
            <a:ext cx="5937900" cy="22860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634" name="Google Shape;634;p138"/>
          <p:cNvSpPr txBox="1"/>
          <p:nvPr>
            <p:ph idx="1" type="subTitle"/>
          </p:nvPr>
        </p:nvSpPr>
        <p:spPr>
          <a:xfrm>
            <a:off x="457200" y="3954900"/>
            <a:ext cx="5937900" cy="731400"/>
          </a:xfrm>
          <a:prstGeom prst="rect">
            <a:avLst/>
          </a:prstGeom>
        </p:spPr>
        <p:txBody>
          <a:bodyPr anchorCtr="0" anchor="b" bIns="0" lIns="0" spcFirstLastPara="1" rIns="0" wrap="square" tIns="0">
            <a:noAutofit/>
          </a:bodyPr>
          <a:lstStyle>
            <a:lvl1pPr lvl="0">
              <a:lnSpc>
                <a:spcPct val="115000"/>
              </a:lnSpc>
              <a:spcBef>
                <a:spcPts val="0"/>
              </a:spcBef>
              <a:spcAft>
                <a:spcPts val="0"/>
              </a:spcAft>
              <a:buClr>
                <a:schemeClr val="lt1"/>
              </a:buClr>
              <a:buSzPts val="1400"/>
              <a:buNone/>
              <a:defRPr sz="1400">
                <a:solidFill>
                  <a:schemeClr val="lt1"/>
                </a:solidFill>
              </a:defRPr>
            </a:lvl1pPr>
            <a:lvl2pPr lvl="1">
              <a:lnSpc>
                <a:spcPct val="115000"/>
              </a:lnSpc>
              <a:spcBef>
                <a:spcPts val="300"/>
              </a:spcBef>
              <a:spcAft>
                <a:spcPts val="0"/>
              </a:spcAft>
              <a:buClr>
                <a:schemeClr val="lt1"/>
              </a:buClr>
              <a:buSzPts val="1400"/>
              <a:buNone/>
              <a:defRPr sz="1400">
                <a:solidFill>
                  <a:schemeClr val="lt1"/>
                </a:solidFill>
              </a:defRPr>
            </a:lvl2pPr>
            <a:lvl3pPr lvl="2">
              <a:lnSpc>
                <a:spcPct val="115000"/>
              </a:lnSpc>
              <a:spcBef>
                <a:spcPts val="300"/>
              </a:spcBef>
              <a:spcAft>
                <a:spcPts val="0"/>
              </a:spcAft>
              <a:buClr>
                <a:schemeClr val="lt1"/>
              </a:buClr>
              <a:buSzPts val="1400"/>
              <a:buNone/>
              <a:defRPr sz="1400">
                <a:solidFill>
                  <a:schemeClr val="lt1"/>
                </a:solidFill>
              </a:defRPr>
            </a:lvl3pPr>
            <a:lvl4pPr lvl="3">
              <a:lnSpc>
                <a:spcPct val="115000"/>
              </a:lnSpc>
              <a:spcBef>
                <a:spcPts val="300"/>
              </a:spcBef>
              <a:spcAft>
                <a:spcPts val="0"/>
              </a:spcAft>
              <a:buClr>
                <a:schemeClr val="lt1"/>
              </a:buClr>
              <a:buSzPts val="1400"/>
              <a:buNone/>
              <a:defRPr sz="1400">
                <a:solidFill>
                  <a:schemeClr val="lt1"/>
                </a:solidFill>
              </a:defRPr>
            </a:lvl4pPr>
            <a:lvl5pPr lvl="4">
              <a:lnSpc>
                <a:spcPct val="115000"/>
              </a:lnSpc>
              <a:spcBef>
                <a:spcPts val="300"/>
              </a:spcBef>
              <a:spcAft>
                <a:spcPts val="0"/>
              </a:spcAft>
              <a:buClr>
                <a:schemeClr val="lt1"/>
              </a:buClr>
              <a:buSzPts val="1400"/>
              <a:buNone/>
              <a:defRPr sz="1400">
                <a:solidFill>
                  <a:schemeClr val="lt1"/>
                </a:solidFill>
              </a:defRPr>
            </a:lvl5pPr>
            <a:lvl6pPr lvl="5">
              <a:lnSpc>
                <a:spcPct val="115000"/>
              </a:lnSpc>
              <a:spcBef>
                <a:spcPts val="300"/>
              </a:spcBef>
              <a:spcAft>
                <a:spcPts val="0"/>
              </a:spcAft>
              <a:buClr>
                <a:schemeClr val="lt1"/>
              </a:buClr>
              <a:buSzPts val="1400"/>
              <a:buNone/>
              <a:defRPr sz="1400">
                <a:solidFill>
                  <a:schemeClr val="lt1"/>
                </a:solidFill>
              </a:defRPr>
            </a:lvl6pPr>
            <a:lvl7pPr lvl="6">
              <a:lnSpc>
                <a:spcPct val="115000"/>
              </a:lnSpc>
              <a:spcBef>
                <a:spcPts val="300"/>
              </a:spcBef>
              <a:spcAft>
                <a:spcPts val="0"/>
              </a:spcAft>
              <a:buClr>
                <a:schemeClr val="lt1"/>
              </a:buClr>
              <a:buSzPts val="1400"/>
              <a:buNone/>
              <a:defRPr sz="1400">
                <a:solidFill>
                  <a:schemeClr val="lt1"/>
                </a:solidFill>
              </a:defRPr>
            </a:lvl7pPr>
            <a:lvl8pPr lvl="7">
              <a:lnSpc>
                <a:spcPct val="115000"/>
              </a:lnSpc>
              <a:spcBef>
                <a:spcPts val="300"/>
              </a:spcBef>
              <a:spcAft>
                <a:spcPts val="0"/>
              </a:spcAft>
              <a:buClr>
                <a:schemeClr val="lt1"/>
              </a:buClr>
              <a:buSzPts val="1400"/>
              <a:buNone/>
              <a:defRPr sz="1400">
                <a:solidFill>
                  <a:schemeClr val="lt1"/>
                </a:solidFill>
              </a:defRPr>
            </a:lvl8pPr>
            <a:lvl9pPr lvl="8">
              <a:lnSpc>
                <a:spcPct val="115000"/>
              </a:lnSpc>
              <a:spcBef>
                <a:spcPts val="300"/>
              </a:spcBef>
              <a:spcAft>
                <a:spcPts val="300"/>
              </a:spcAft>
              <a:buClr>
                <a:schemeClr val="lt1"/>
              </a:buClr>
              <a:buSzPts val="1400"/>
              <a:buNone/>
              <a:defRPr sz="1400">
                <a:solidFill>
                  <a:schemeClr val="lt1"/>
                </a:solidFill>
              </a:defRPr>
            </a:lvl9pPr>
          </a:lstStyle>
          <a:p/>
        </p:txBody>
      </p:sp>
      <p:pic>
        <p:nvPicPr>
          <p:cNvPr id="635" name="Google Shape;635;p138"/>
          <p:cNvPicPr preferRelativeResize="0"/>
          <p:nvPr/>
        </p:nvPicPr>
        <p:blipFill>
          <a:blip r:embed="rId3">
            <a:alphaModFix/>
          </a:blip>
          <a:stretch>
            <a:fillRect/>
          </a:stretch>
        </p:blipFill>
        <p:spPr>
          <a:xfrm>
            <a:off x="457200" y="457210"/>
            <a:ext cx="1371598" cy="264523"/>
          </a:xfrm>
          <a:prstGeom prst="rect">
            <a:avLst/>
          </a:prstGeom>
          <a:noFill/>
          <a:ln>
            <a:noFill/>
          </a:ln>
        </p:spPr>
      </p:pic>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in two columns " type="twoColTx">
  <p:cSld name="TITLE_AND_TWO_COLUMNS">
    <p:spTree>
      <p:nvGrpSpPr>
        <p:cNvPr id="636" name="Shape 636"/>
        <p:cNvGrpSpPr/>
        <p:nvPr/>
      </p:nvGrpSpPr>
      <p:grpSpPr>
        <a:xfrm>
          <a:off x="0" y="0"/>
          <a:ext cx="0" cy="0"/>
          <a:chOff x="0" y="0"/>
          <a:chExt cx="0" cy="0"/>
        </a:xfrm>
      </p:grpSpPr>
      <p:sp>
        <p:nvSpPr>
          <p:cNvPr id="637" name="Google Shape;637;p139"/>
          <p:cNvSpPr/>
          <p:nvPr/>
        </p:nvSpPr>
        <p:spPr>
          <a:xfrm>
            <a:off x="0" y="0"/>
            <a:ext cx="36657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638" name="Google Shape;638;p139"/>
          <p:cNvSpPr txBox="1"/>
          <p:nvPr>
            <p:ph type="title"/>
          </p:nvPr>
        </p:nvSpPr>
        <p:spPr>
          <a:xfrm>
            <a:off x="457200" y="687275"/>
            <a:ext cx="2743200" cy="9144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2400"/>
              <a:buNone/>
              <a:defRPr sz="2400">
                <a:solidFill>
                  <a:schemeClr val="lt1"/>
                </a:solidFill>
              </a:defRPr>
            </a:lvl2pPr>
            <a:lvl3pPr lvl="2">
              <a:spcBef>
                <a:spcPts val="0"/>
              </a:spcBef>
              <a:spcAft>
                <a:spcPts val="0"/>
              </a:spcAft>
              <a:buClr>
                <a:schemeClr val="lt1"/>
              </a:buClr>
              <a:buSzPts val="2400"/>
              <a:buNone/>
              <a:defRPr sz="2400">
                <a:solidFill>
                  <a:schemeClr val="lt1"/>
                </a:solidFill>
              </a:defRPr>
            </a:lvl3pPr>
            <a:lvl4pPr lvl="3">
              <a:spcBef>
                <a:spcPts val="0"/>
              </a:spcBef>
              <a:spcAft>
                <a:spcPts val="0"/>
              </a:spcAft>
              <a:buClr>
                <a:schemeClr val="lt1"/>
              </a:buClr>
              <a:buSzPts val="2400"/>
              <a:buNone/>
              <a:defRPr sz="2400">
                <a:solidFill>
                  <a:schemeClr val="lt1"/>
                </a:solidFill>
              </a:defRPr>
            </a:lvl4pPr>
            <a:lvl5pPr lvl="4">
              <a:spcBef>
                <a:spcPts val="0"/>
              </a:spcBef>
              <a:spcAft>
                <a:spcPts val="0"/>
              </a:spcAft>
              <a:buClr>
                <a:schemeClr val="lt1"/>
              </a:buClr>
              <a:buSzPts val="2400"/>
              <a:buNone/>
              <a:defRPr sz="2400">
                <a:solidFill>
                  <a:schemeClr val="lt1"/>
                </a:solidFill>
              </a:defRPr>
            </a:lvl5pPr>
            <a:lvl6pPr lvl="5">
              <a:spcBef>
                <a:spcPts val="0"/>
              </a:spcBef>
              <a:spcAft>
                <a:spcPts val="0"/>
              </a:spcAft>
              <a:buClr>
                <a:schemeClr val="lt1"/>
              </a:buClr>
              <a:buSzPts val="2400"/>
              <a:buNone/>
              <a:defRPr sz="2400">
                <a:solidFill>
                  <a:schemeClr val="lt1"/>
                </a:solidFill>
              </a:defRPr>
            </a:lvl6pPr>
            <a:lvl7pPr lvl="6">
              <a:spcBef>
                <a:spcPts val="0"/>
              </a:spcBef>
              <a:spcAft>
                <a:spcPts val="0"/>
              </a:spcAft>
              <a:buClr>
                <a:schemeClr val="lt1"/>
              </a:buClr>
              <a:buSzPts val="2400"/>
              <a:buNone/>
              <a:defRPr sz="2400">
                <a:solidFill>
                  <a:schemeClr val="lt1"/>
                </a:solidFill>
              </a:defRPr>
            </a:lvl7pPr>
            <a:lvl8pPr lvl="7">
              <a:spcBef>
                <a:spcPts val="0"/>
              </a:spcBef>
              <a:spcAft>
                <a:spcPts val="0"/>
              </a:spcAft>
              <a:buClr>
                <a:schemeClr val="lt1"/>
              </a:buClr>
              <a:buSzPts val="2400"/>
              <a:buNone/>
              <a:defRPr sz="2400">
                <a:solidFill>
                  <a:schemeClr val="lt1"/>
                </a:solidFill>
              </a:defRPr>
            </a:lvl8pPr>
            <a:lvl9pPr lvl="8">
              <a:spcBef>
                <a:spcPts val="0"/>
              </a:spcBef>
              <a:spcAft>
                <a:spcPts val="0"/>
              </a:spcAft>
              <a:buClr>
                <a:schemeClr val="lt1"/>
              </a:buClr>
              <a:buSzPts val="2400"/>
              <a:buNone/>
              <a:defRPr sz="2400">
                <a:solidFill>
                  <a:schemeClr val="lt1"/>
                </a:solidFill>
              </a:defRPr>
            </a:lvl9pPr>
          </a:lstStyle>
          <a:p/>
        </p:txBody>
      </p:sp>
      <p:sp>
        <p:nvSpPr>
          <p:cNvPr id="639" name="Google Shape;639;p139"/>
          <p:cNvSpPr txBox="1"/>
          <p:nvPr>
            <p:ph idx="1" type="body"/>
          </p:nvPr>
        </p:nvSpPr>
        <p:spPr>
          <a:xfrm>
            <a:off x="4114800" y="457075"/>
            <a:ext cx="4572000" cy="4229100"/>
          </a:xfrm>
          <a:prstGeom prst="rect">
            <a:avLst/>
          </a:prstGeom>
        </p:spPr>
        <p:txBody>
          <a:bodyPr anchorCtr="0" anchor="ctr"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640" name="Google Shape;640;p139"/>
          <p:cNvSpPr txBox="1"/>
          <p:nvPr>
            <p:ph idx="2" type="subTitle"/>
          </p:nvPr>
        </p:nvSpPr>
        <p:spPr>
          <a:xfrm>
            <a:off x="457200" y="1716100"/>
            <a:ext cx="2743200" cy="2970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None/>
              <a:defRPr>
                <a:solidFill>
                  <a:schemeClr val="lt1"/>
                </a:solidFill>
              </a:defRPr>
            </a:lvl1pPr>
            <a:lvl2pPr lvl="1">
              <a:spcBef>
                <a:spcPts val="600"/>
              </a:spcBef>
              <a:spcAft>
                <a:spcPts val="0"/>
              </a:spcAft>
              <a:buClr>
                <a:schemeClr val="lt1"/>
              </a:buClr>
              <a:buSzPts val="900"/>
              <a:buNone/>
              <a:defRPr>
                <a:solidFill>
                  <a:schemeClr val="lt1"/>
                </a:solidFill>
              </a:defRPr>
            </a:lvl2pPr>
            <a:lvl3pPr lvl="2">
              <a:spcBef>
                <a:spcPts val="600"/>
              </a:spcBef>
              <a:spcAft>
                <a:spcPts val="0"/>
              </a:spcAft>
              <a:buClr>
                <a:schemeClr val="lt1"/>
              </a:buClr>
              <a:buSzPts val="900"/>
              <a:buNone/>
              <a:defRPr>
                <a:solidFill>
                  <a:schemeClr val="lt1"/>
                </a:solidFill>
              </a:defRPr>
            </a:lvl3pPr>
            <a:lvl4pPr lvl="3">
              <a:spcBef>
                <a:spcPts val="600"/>
              </a:spcBef>
              <a:spcAft>
                <a:spcPts val="0"/>
              </a:spcAft>
              <a:buClr>
                <a:schemeClr val="lt1"/>
              </a:buClr>
              <a:buSzPts val="900"/>
              <a:buNone/>
              <a:defRPr>
                <a:solidFill>
                  <a:schemeClr val="lt1"/>
                </a:solidFill>
              </a:defRPr>
            </a:lvl4pPr>
            <a:lvl5pPr lvl="4">
              <a:spcBef>
                <a:spcPts val="600"/>
              </a:spcBef>
              <a:spcAft>
                <a:spcPts val="0"/>
              </a:spcAft>
              <a:buClr>
                <a:schemeClr val="lt1"/>
              </a:buClr>
              <a:buSzPts val="900"/>
              <a:buNone/>
              <a:defRPr>
                <a:solidFill>
                  <a:schemeClr val="lt1"/>
                </a:solidFill>
              </a:defRPr>
            </a:lvl5pPr>
            <a:lvl6pPr lvl="5">
              <a:spcBef>
                <a:spcPts val="600"/>
              </a:spcBef>
              <a:spcAft>
                <a:spcPts val="0"/>
              </a:spcAft>
              <a:buClr>
                <a:schemeClr val="lt1"/>
              </a:buClr>
              <a:buSzPts val="900"/>
              <a:buNone/>
              <a:defRPr>
                <a:solidFill>
                  <a:schemeClr val="lt1"/>
                </a:solidFill>
              </a:defRPr>
            </a:lvl6pPr>
            <a:lvl7pPr lvl="6">
              <a:spcBef>
                <a:spcPts val="600"/>
              </a:spcBef>
              <a:spcAft>
                <a:spcPts val="0"/>
              </a:spcAft>
              <a:buClr>
                <a:schemeClr val="lt1"/>
              </a:buClr>
              <a:buSzPts val="900"/>
              <a:buNone/>
              <a:defRPr>
                <a:solidFill>
                  <a:schemeClr val="lt1"/>
                </a:solidFill>
              </a:defRPr>
            </a:lvl7pPr>
            <a:lvl8pPr lvl="7">
              <a:spcBef>
                <a:spcPts val="600"/>
              </a:spcBef>
              <a:spcAft>
                <a:spcPts val="0"/>
              </a:spcAft>
              <a:buClr>
                <a:schemeClr val="lt1"/>
              </a:buClr>
              <a:buSzPts val="900"/>
              <a:buNone/>
              <a:defRPr>
                <a:solidFill>
                  <a:schemeClr val="lt1"/>
                </a:solidFill>
              </a:defRPr>
            </a:lvl8pPr>
            <a:lvl9pPr lvl="8">
              <a:spcBef>
                <a:spcPts val="600"/>
              </a:spcBef>
              <a:spcAft>
                <a:spcPts val="600"/>
              </a:spcAft>
              <a:buClr>
                <a:schemeClr val="lt1"/>
              </a:buClr>
              <a:buSzPts val="900"/>
              <a:buNone/>
              <a:defRPr>
                <a:solidFill>
                  <a:schemeClr val="lt1"/>
                </a:solidFill>
              </a:defRPr>
            </a:lvl9pPr>
          </a:lstStyle>
          <a:p/>
        </p:txBody>
      </p:sp>
      <p:sp>
        <p:nvSpPr>
          <p:cNvPr id="641" name="Google Shape;641;p139"/>
          <p:cNvSpPr/>
          <p:nvPr/>
        </p:nvSpPr>
        <p:spPr>
          <a:xfrm>
            <a:off x="457200" y="457200"/>
            <a:ext cx="365700" cy="37800"/>
          </a:xfrm>
          <a:prstGeom prst="rect">
            <a:avLst/>
          </a:prstGeom>
          <a:solidFill>
            <a:srgbClr val="76E0B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642" name="Google Shape;642;p139"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guide id="2" pos="2592">
          <p15:clr>
            <a:srgbClr val="E46962"/>
          </p15:clr>
        </p15:guide>
      </p15:sldGuideLst>
    </p:ext>
  </p:extLst>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lide">
  <p:cSld name="TITLE_AND_TWO_COLUMNS_1">
    <p:spTree>
      <p:nvGrpSpPr>
        <p:cNvPr id="643" name="Shape 643"/>
        <p:cNvGrpSpPr/>
        <p:nvPr/>
      </p:nvGrpSpPr>
      <p:grpSpPr>
        <a:xfrm>
          <a:off x="0" y="0"/>
          <a:ext cx="0" cy="0"/>
          <a:chOff x="0" y="0"/>
          <a:chExt cx="0" cy="0"/>
        </a:xfrm>
      </p:grpSpPr>
      <p:pic>
        <p:nvPicPr>
          <p:cNvPr id="644" name="Google Shape;644;p140" title="Intro_grid_Blue.png"/>
          <p:cNvPicPr preferRelativeResize="0"/>
          <p:nvPr/>
        </p:nvPicPr>
        <p:blipFill rotWithShape="1">
          <a:blip r:embed="rId2">
            <a:alphaModFix/>
          </a:blip>
          <a:srcRect b="0" l="0" r="59912" t="0"/>
          <a:stretch/>
        </p:blipFill>
        <p:spPr>
          <a:xfrm>
            <a:off x="0" y="-125"/>
            <a:ext cx="3665698" cy="5143500"/>
          </a:xfrm>
          <a:prstGeom prst="rect">
            <a:avLst/>
          </a:prstGeom>
          <a:noFill/>
          <a:ln>
            <a:noFill/>
          </a:ln>
        </p:spPr>
      </p:pic>
      <p:sp>
        <p:nvSpPr>
          <p:cNvPr id="645" name="Google Shape;645;p140"/>
          <p:cNvSpPr txBox="1"/>
          <p:nvPr>
            <p:ph type="title"/>
          </p:nvPr>
        </p:nvSpPr>
        <p:spPr>
          <a:xfrm>
            <a:off x="457200" y="687275"/>
            <a:ext cx="2743200" cy="914400"/>
          </a:xfrm>
          <a:prstGeom prst="rect">
            <a:avLst/>
          </a:prstGeom>
        </p:spPr>
        <p:txBody>
          <a:bodyPr anchorCtr="0" anchor="t" bIns="0" lIns="0" spcFirstLastPara="1" rIns="0" wrap="square" tIns="0">
            <a:norm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2400"/>
              <a:buNone/>
              <a:defRPr sz="2400">
                <a:solidFill>
                  <a:schemeClr val="lt1"/>
                </a:solidFill>
              </a:defRPr>
            </a:lvl2pPr>
            <a:lvl3pPr lvl="2">
              <a:spcBef>
                <a:spcPts val="0"/>
              </a:spcBef>
              <a:spcAft>
                <a:spcPts val="0"/>
              </a:spcAft>
              <a:buClr>
                <a:schemeClr val="lt1"/>
              </a:buClr>
              <a:buSzPts val="2400"/>
              <a:buNone/>
              <a:defRPr sz="2400">
                <a:solidFill>
                  <a:schemeClr val="lt1"/>
                </a:solidFill>
              </a:defRPr>
            </a:lvl3pPr>
            <a:lvl4pPr lvl="3">
              <a:spcBef>
                <a:spcPts val="0"/>
              </a:spcBef>
              <a:spcAft>
                <a:spcPts val="0"/>
              </a:spcAft>
              <a:buClr>
                <a:schemeClr val="lt1"/>
              </a:buClr>
              <a:buSzPts val="2400"/>
              <a:buNone/>
              <a:defRPr sz="2400">
                <a:solidFill>
                  <a:schemeClr val="lt1"/>
                </a:solidFill>
              </a:defRPr>
            </a:lvl4pPr>
            <a:lvl5pPr lvl="4">
              <a:spcBef>
                <a:spcPts val="0"/>
              </a:spcBef>
              <a:spcAft>
                <a:spcPts val="0"/>
              </a:spcAft>
              <a:buClr>
                <a:schemeClr val="lt1"/>
              </a:buClr>
              <a:buSzPts val="2400"/>
              <a:buNone/>
              <a:defRPr sz="2400">
                <a:solidFill>
                  <a:schemeClr val="lt1"/>
                </a:solidFill>
              </a:defRPr>
            </a:lvl5pPr>
            <a:lvl6pPr lvl="5">
              <a:spcBef>
                <a:spcPts val="0"/>
              </a:spcBef>
              <a:spcAft>
                <a:spcPts val="0"/>
              </a:spcAft>
              <a:buClr>
                <a:schemeClr val="lt1"/>
              </a:buClr>
              <a:buSzPts val="2400"/>
              <a:buNone/>
              <a:defRPr sz="2400">
                <a:solidFill>
                  <a:schemeClr val="lt1"/>
                </a:solidFill>
              </a:defRPr>
            </a:lvl6pPr>
            <a:lvl7pPr lvl="6">
              <a:spcBef>
                <a:spcPts val="0"/>
              </a:spcBef>
              <a:spcAft>
                <a:spcPts val="0"/>
              </a:spcAft>
              <a:buClr>
                <a:schemeClr val="lt1"/>
              </a:buClr>
              <a:buSzPts val="2400"/>
              <a:buNone/>
              <a:defRPr sz="2400">
                <a:solidFill>
                  <a:schemeClr val="lt1"/>
                </a:solidFill>
              </a:defRPr>
            </a:lvl7pPr>
            <a:lvl8pPr lvl="7">
              <a:spcBef>
                <a:spcPts val="0"/>
              </a:spcBef>
              <a:spcAft>
                <a:spcPts val="0"/>
              </a:spcAft>
              <a:buClr>
                <a:schemeClr val="lt1"/>
              </a:buClr>
              <a:buSzPts val="2400"/>
              <a:buNone/>
              <a:defRPr sz="2400">
                <a:solidFill>
                  <a:schemeClr val="lt1"/>
                </a:solidFill>
              </a:defRPr>
            </a:lvl8pPr>
            <a:lvl9pPr lvl="8">
              <a:spcBef>
                <a:spcPts val="0"/>
              </a:spcBef>
              <a:spcAft>
                <a:spcPts val="0"/>
              </a:spcAft>
              <a:buClr>
                <a:schemeClr val="lt1"/>
              </a:buClr>
              <a:buSzPts val="2400"/>
              <a:buNone/>
              <a:defRPr sz="2400">
                <a:solidFill>
                  <a:schemeClr val="lt1"/>
                </a:solidFill>
              </a:defRPr>
            </a:lvl9pPr>
          </a:lstStyle>
          <a:p/>
        </p:txBody>
      </p:sp>
      <p:sp>
        <p:nvSpPr>
          <p:cNvPr id="646" name="Google Shape;646;p140"/>
          <p:cNvSpPr txBox="1"/>
          <p:nvPr>
            <p:ph idx="1" type="body"/>
          </p:nvPr>
        </p:nvSpPr>
        <p:spPr>
          <a:xfrm>
            <a:off x="4114800" y="457075"/>
            <a:ext cx="4572000" cy="4229100"/>
          </a:xfrm>
          <a:prstGeom prst="rect">
            <a:avLst/>
          </a:prstGeom>
        </p:spPr>
        <p:txBody>
          <a:bodyPr anchorCtr="0" anchor="ctr"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647" name="Google Shape;647;p140"/>
          <p:cNvSpPr txBox="1"/>
          <p:nvPr>
            <p:ph idx="2" type="subTitle"/>
          </p:nvPr>
        </p:nvSpPr>
        <p:spPr>
          <a:xfrm>
            <a:off x="457200" y="1716100"/>
            <a:ext cx="2743200" cy="3308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None/>
              <a:defRPr>
                <a:solidFill>
                  <a:schemeClr val="lt1"/>
                </a:solidFill>
              </a:defRPr>
            </a:lvl1pPr>
            <a:lvl2pPr lvl="1">
              <a:spcBef>
                <a:spcPts val="600"/>
              </a:spcBef>
              <a:spcAft>
                <a:spcPts val="0"/>
              </a:spcAft>
              <a:buClr>
                <a:schemeClr val="lt1"/>
              </a:buClr>
              <a:buSzPts val="900"/>
              <a:buNone/>
              <a:defRPr>
                <a:solidFill>
                  <a:schemeClr val="lt1"/>
                </a:solidFill>
              </a:defRPr>
            </a:lvl2pPr>
            <a:lvl3pPr lvl="2">
              <a:spcBef>
                <a:spcPts val="600"/>
              </a:spcBef>
              <a:spcAft>
                <a:spcPts val="0"/>
              </a:spcAft>
              <a:buClr>
                <a:schemeClr val="lt1"/>
              </a:buClr>
              <a:buSzPts val="900"/>
              <a:buNone/>
              <a:defRPr>
                <a:solidFill>
                  <a:schemeClr val="lt1"/>
                </a:solidFill>
              </a:defRPr>
            </a:lvl3pPr>
            <a:lvl4pPr lvl="3">
              <a:spcBef>
                <a:spcPts val="600"/>
              </a:spcBef>
              <a:spcAft>
                <a:spcPts val="0"/>
              </a:spcAft>
              <a:buClr>
                <a:schemeClr val="lt1"/>
              </a:buClr>
              <a:buSzPts val="900"/>
              <a:buNone/>
              <a:defRPr>
                <a:solidFill>
                  <a:schemeClr val="lt1"/>
                </a:solidFill>
              </a:defRPr>
            </a:lvl4pPr>
            <a:lvl5pPr lvl="4">
              <a:spcBef>
                <a:spcPts val="600"/>
              </a:spcBef>
              <a:spcAft>
                <a:spcPts val="0"/>
              </a:spcAft>
              <a:buClr>
                <a:schemeClr val="lt1"/>
              </a:buClr>
              <a:buSzPts val="900"/>
              <a:buNone/>
              <a:defRPr>
                <a:solidFill>
                  <a:schemeClr val="lt1"/>
                </a:solidFill>
              </a:defRPr>
            </a:lvl5pPr>
            <a:lvl6pPr lvl="5">
              <a:spcBef>
                <a:spcPts val="600"/>
              </a:spcBef>
              <a:spcAft>
                <a:spcPts val="0"/>
              </a:spcAft>
              <a:buClr>
                <a:schemeClr val="lt1"/>
              </a:buClr>
              <a:buSzPts val="900"/>
              <a:buNone/>
              <a:defRPr>
                <a:solidFill>
                  <a:schemeClr val="lt1"/>
                </a:solidFill>
              </a:defRPr>
            </a:lvl6pPr>
            <a:lvl7pPr lvl="6">
              <a:spcBef>
                <a:spcPts val="600"/>
              </a:spcBef>
              <a:spcAft>
                <a:spcPts val="0"/>
              </a:spcAft>
              <a:buClr>
                <a:schemeClr val="lt1"/>
              </a:buClr>
              <a:buSzPts val="900"/>
              <a:buNone/>
              <a:defRPr>
                <a:solidFill>
                  <a:schemeClr val="lt1"/>
                </a:solidFill>
              </a:defRPr>
            </a:lvl7pPr>
            <a:lvl8pPr lvl="7">
              <a:spcBef>
                <a:spcPts val="600"/>
              </a:spcBef>
              <a:spcAft>
                <a:spcPts val="0"/>
              </a:spcAft>
              <a:buClr>
                <a:schemeClr val="lt1"/>
              </a:buClr>
              <a:buSzPts val="900"/>
              <a:buNone/>
              <a:defRPr>
                <a:solidFill>
                  <a:schemeClr val="lt1"/>
                </a:solidFill>
              </a:defRPr>
            </a:lvl8pPr>
            <a:lvl9pPr lvl="8">
              <a:spcBef>
                <a:spcPts val="600"/>
              </a:spcBef>
              <a:spcAft>
                <a:spcPts val="600"/>
              </a:spcAft>
              <a:buClr>
                <a:schemeClr val="lt1"/>
              </a:buClr>
              <a:buSzPts val="900"/>
              <a:buNone/>
              <a:defRPr>
                <a:solidFill>
                  <a:schemeClr val="lt1"/>
                </a:solidFill>
              </a:defRPr>
            </a:lvl9pPr>
          </a:lstStyle>
          <a:p/>
        </p:txBody>
      </p:sp>
      <p:sp>
        <p:nvSpPr>
          <p:cNvPr id="648" name="Google Shape;648;p140"/>
          <p:cNvSpPr/>
          <p:nvPr/>
        </p:nvSpPr>
        <p:spPr>
          <a:xfrm>
            <a:off x="457200" y="457200"/>
            <a:ext cx="365700" cy="37800"/>
          </a:xfrm>
          <a:prstGeom prst="rect">
            <a:avLst/>
          </a:prstGeom>
          <a:solidFill>
            <a:srgbClr val="76E0B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649" name="Google Shape;649;p140"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guide id="2" pos="2592">
          <p15:clr>
            <a:srgbClr val="E46962"/>
          </p15:clr>
        </p15:guide>
      </p15:sldGuideLst>
    </p:ext>
  </p:extLst>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light 1" type="titleOnly">
  <p:cSld name="TITLE_ONLY">
    <p:spTree>
      <p:nvGrpSpPr>
        <p:cNvPr id="650" name="Shape 650"/>
        <p:cNvGrpSpPr/>
        <p:nvPr/>
      </p:nvGrpSpPr>
      <p:grpSpPr>
        <a:xfrm>
          <a:off x="0" y="0"/>
          <a:ext cx="0" cy="0"/>
          <a:chOff x="0" y="0"/>
          <a:chExt cx="0" cy="0"/>
        </a:xfrm>
      </p:grpSpPr>
      <p:sp>
        <p:nvSpPr>
          <p:cNvPr id="651" name="Google Shape;651;p141"/>
          <p:cNvSpPr txBox="1"/>
          <p:nvPr>
            <p:ph type="title"/>
          </p:nvPr>
        </p:nvSpPr>
        <p:spPr>
          <a:xfrm>
            <a:off x="457200" y="731525"/>
            <a:ext cx="2743200" cy="738900"/>
          </a:xfrm>
          <a:prstGeom prst="rect">
            <a:avLst/>
          </a:prstGeom>
        </p:spPr>
        <p:txBody>
          <a:bodyPr anchorCtr="0" anchor="t" bIns="0" lIns="0" spcFirstLastPara="1" rIns="0" wrap="square" tIns="0">
            <a:normAutofit/>
          </a:bodyPr>
          <a:lstStyle>
            <a:lvl1pPr lvl="0">
              <a:spcBef>
                <a:spcPts val="0"/>
              </a:spcBef>
              <a:spcAft>
                <a:spcPts val="0"/>
              </a:spcAft>
              <a:buSzPts val="2200"/>
              <a:buNone/>
              <a:defRPr sz="2200"/>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652" name="Google Shape;652;p141"/>
          <p:cNvSpPr txBox="1"/>
          <p:nvPr>
            <p:ph idx="1" type="body"/>
          </p:nvPr>
        </p:nvSpPr>
        <p:spPr>
          <a:xfrm>
            <a:off x="457200" y="1760100"/>
            <a:ext cx="2743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653" name="Google Shape;653;p141"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654" name="Google Shape;654;p141"/>
          <p:cNvSpPr/>
          <p:nvPr/>
        </p:nvSpPr>
        <p:spPr>
          <a:xfrm>
            <a:off x="3660600" y="-50"/>
            <a:ext cx="5483400" cy="5143500"/>
          </a:xfrm>
          <a:prstGeom prst="rect">
            <a:avLst/>
          </a:prstGeom>
          <a:solidFill>
            <a:srgbClr val="FBF8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655" name="Google Shape;655;p141"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sldGuideLst>
    </p:ext>
  </p:extLst>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light 2">
  <p:cSld name="ONE_COLUMN_TEXT">
    <p:spTree>
      <p:nvGrpSpPr>
        <p:cNvPr id="656" name="Shape 656"/>
        <p:cNvGrpSpPr/>
        <p:nvPr/>
      </p:nvGrpSpPr>
      <p:grpSpPr>
        <a:xfrm>
          <a:off x="0" y="0"/>
          <a:ext cx="0" cy="0"/>
          <a:chOff x="0" y="0"/>
          <a:chExt cx="0" cy="0"/>
        </a:xfrm>
      </p:grpSpPr>
      <p:sp>
        <p:nvSpPr>
          <p:cNvPr id="657" name="Google Shape;657;p142"/>
          <p:cNvSpPr txBox="1"/>
          <p:nvPr>
            <p:ph type="title"/>
          </p:nvPr>
        </p:nvSpPr>
        <p:spPr>
          <a:xfrm>
            <a:off x="457200" y="731525"/>
            <a:ext cx="3886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8" name="Google Shape;658;p142"/>
          <p:cNvSpPr txBox="1"/>
          <p:nvPr>
            <p:ph idx="1" type="body"/>
          </p:nvPr>
        </p:nvSpPr>
        <p:spPr>
          <a:xfrm>
            <a:off x="457200" y="1760100"/>
            <a:ext cx="3886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659" name="Google Shape;659;p142"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660" name="Google Shape;660;p142"/>
          <p:cNvSpPr/>
          <p:nvPr/>
        </p:nvSpPr>
        <p:spPr>
          <a:xfrm>
            <a:off x="4809200" y="-50"/>
            <a:ext cx="4335000" cy="5143500"/>
          </a:xfrm>
          <a:prstGeom prst="rect">
            <a:avLst/>
          </a:prstGeom>
          <a:solidFill>
            <a:srgbClr val="FBF8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661" name="Google Shape;661;p142"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736">
          <p15:clr>
            <a:srgbClr val="E46962"/>
          </p15:clr>
        </p15:guide>
      </p15:sldGuideLst>
    </p:ext>
  </p:extLst>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light 1">
  <p:cSld name="MAIN_POINT">
    <p:spTree>
      <p:nvGrpSpPr>
        <p:cNvPr id="662" name="Shape 662"/>
        <p:cNvGrpSpPr/>
        <p:nvPr/>
      </p:nvGrpSpPr>
      <p:grpSpPr>
        <a:xfrm>
          <a:off x="0" y="0"/>
          <a:ext cx="0" cy="0"/>
          <a:chOff x="0" y="0"/>
          <a:chExt cx="0" cy="0"/>
        </a:xfrm>
      </p:grpSpPr>
      <p:pic>
        <p:nvPicPr>
          <p:cNvPr id="663" name="Google Shape;663;p143" title="1Password Logo.png"/>
          <p:cNvPicPr preferRelativeResize="0"/>
          <p:nvPr/>
        </p:nvPicPr>
        <p:blipFill>
          <a:blip r:embed="rId2">
            <a:alphaModFix/>
          </a:blip>
          <a:stretch>
            <a:fillRect/>
          </a:stretch>
        </p:blipFill>
        <p:spPr>
          <a:xfrm>
            <a:off x="8138150" y="4860038"/>
            <a:ext cx="548641" cy="109728"/>
          </a:xfrm>
          <a:prstGeom prst="rect">
            <a:avLst/>
          </a:prstGeom>
          <a:noFill/>
          <a:ln>
            <a:noFill/>
          </a:ln>
        </p:spPr>
      </p:pic>
      <p:sp>
        <p:nvSpPr>
          <p:cNvPr id="664" name="Google Shape;664;p143"/>
          <p:cNvSpPr txBox="1"/>
          <p:nvPr>
            <p:ph type="title"/>
          </p:nvPr>
        </p:nvSpPr>
        <p:spPr>
          <a:xfrm>
            <a:off x="457200" y="731525"/>
            <a:ext cx="5029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65" name="Google Shape;665;p143"/>
          <p:cNvSpPr txBox="1"/>
          <p:nvPr>
            <p:ph idx="1" type="body"/>
          </p:nvPr>
        </p:nvSpPr>
        <p:spPr>
          <a:xfrm>
            <a:off x="457200" y="1760225"/>
            <a:ext cx="5029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666" name="Google Shape;666;p143"/>
          <p:cNvSpPr/>
          <p:nvPr/>
        </p:nvSpPr>
        <p:spPr>
          <a:xfrm>
            <a:off x="5943600" y="-50"/>
            <a:ext cx="3200700" cy="5143500"/>
          </a:xfrm>
          <a:prstGeom prst="rect">
            <a:avLst/>
          </a:prstGeom>
          <a:solidFill>
            <a:srgbClr val="FBF8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667" name="Google Shape;667;p143"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3456">
          <p15:clr>
            <a:srgbClr val="E46962"/>
          </p15:clr>
        </p15:guide>
      </p15:sldGuideLst>
    </p:ext>
  </p:extLst>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in two sections">
  <p:cSld name="SECTION_TITLE_AND_DESCRIPTION">
    <p:spTree>
      <p:nvGrpSpPr>
        <p:cNvPr id="668" name="Shape 668"/>
        <p:cNvGrpSpPr/>
        <p:nvPr/>
      </p:nvGrpSpPr>
      <p:grpSpPr>
        <a:xfrm>
          <a:off x="0" y="0"/>
          <a:ext cx="0" cy="0"/>
          <a:chOff x="0" y="0"/>
          <a:chExt cx="0" cy="0"/>
        </a:xfrm>
      </p:grpSpPr>
      <p:sp>
        <p:nvSpPr>
          <p:cNvPr id="669" name="Google Shape;669;p144"/>
          <p:cNvSpPr/>
          <p:nvPr/>
        </p:nvSpPr>
        <p:spPr>
          <a:xfrm>
            <a:off x="-100" y="-10475"/>
            <a:ext cx="9144000" cy="1645800"/>
          </a:xfrm>
          <a:prstGeom prst="rect">
            <a:avLst/>
          </a:prstGeom>
          <a:solidFill>
            <a:srgbClr val="242529"/>
          </a:solidFill>
          <a:ln cap="flat" cmpd="sng" w="9525">
            <a:solidFill>
              <a:srgbClr val="24252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Public Sans"/>
              <a:ea typeface="Public Sans"/>
              <a:cs typeface="Public Sans"/>
              <a:sym typeface="Public Sans"/>
            </a:endParaRPr>
          </a:p>
        </p:txBody>
      </p:sp>
      <p:sp>
        <p:nvSpPr>
          <p:cNvPr id="670" name="Google Shape;670;p144"/>
          <p:cNvSpPr txBox="1"/>
          <p:nvPr>
            <p:ph type="title"/>
          </p:nvPr>
        </p:nvSpPr>
        <p:spPr>
          <a:xfrm>
            <a:off x="474775" y="460400"/>
            <a:ext cx="3868500" cy="8241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2400"/>
              <a:buNone/>
              <a:defRPr sz="2400">
                <a:solidFill>
                  <a:schemeClr val="lt1"/>
                </a:solidFill>
              </a:defRPr>
            </a:lvl2pPr>
            <a:lvl3pPr lvl="2">
              <a:spcBef>
                <a:spcPts val="0"/>
              </a:spcBef>
              <a:spcAft>
                <a:spcPts val="0"/>
              </a:spcAft>
              <a:buClr>
                <a:schemeClr val="lt1"/>
              </a:buClr>
              <a:buSzPts val="2400"/>
              <a:buNone/>
              <a:defRPr sz="2400">
                <a:solidFill>
                  <a:schemeClr val="lt1"/>
                </a:solidFill>
              </a:defRPr>
            </a:lvl3pPr>
            <a:lvl4pPr lvl="3">
              <a:spcBef>
                <a:spcPts val="0"/>
              </a:spcBef>
              <a:spcAft>
                <a:spcPts val="0"/>
              </a:spcAft>
              <a:buClr>
                <a:schemeClr val="lt1"/>
              </a:buClr>
              <a:buSzPts val="2400"/>
              <a:buNone/>
              <a:defRPr sz="2400">
                <a:solidFill>
                  <a:schemeClr val="lt1"/>
                </a:solidFill>
              </a:defRPr>
            </a:lvl4pPr>
            <a:lvl5pPr lvl="4">
              <a:spcBef>
                <a:spcPts val="0"/>
              </a:spcBef>
              <a:spcAft>
                <a:spcPts val="0"/>
              </a:spcAft>
              <a:buClr>
                <a:schemeClr val="lt1"/>
              </a:buClr>
              <a:buSzPts val="2400"/>
              <a:buNone/>
              <a:defRPr sz="2400">
                <a:solidFill>
                  <a:schemeClr val="lt1"/>
                </a:solidFill>
              </a:defRPr>
            </a:lvl5pPr>
            <a:lvl6pPr lvl="5">
              <a:spcBef>
                <a:spcPts val="0"/>
              </a:spcBef>
              <a:spcAft>
                <a:spcPts val="0"/>
              </a:spcAft>
              <a:buClr>
                <a:schemeClr val="lt1"/>
              </a:buClr>
              <a:buSzPts val="2400"/>
              <a:buNone/>
              <a:defRPr sz="2400">
                <a:solidFill>
                  <a:schemeClr val="lt1"/>
                </a:solidFill>
              </a:defRPr>
            </a:lvl6pPr>
            <a:lvl7pPr lvl="6">
              <a:spcBef>
                <a:spcPts val="0"/>
              </a:spcBef>
              <a:spcAft>
                <a:spcPts val="0"/>
              </a:spcAft>
              <a:buClr>
                <a:schemeClr val="lt1"/>
              </a:buClr>
              <a:buSzPts val="2400"/>
              <a:buNone/>
              <a:defRPr sz="2400">
                <a:solidFill>
                  <a:schemeClr val="lt1"/>
                </a:solidFill>
              </a:defRPr>
            </a:lvl7pPr>
            <a:lvl8pPr lvl="7">
              <a:spcBef>
                <a:spcPts val="0"/>
              </a:spcBef>
              <a:spcAft>
                <a:spcPts val="0"/>
              </a:spcAft>
              <a:buClr>
                <a:schemeClr val="lt1"/>
              </a:buClr>
              <a:buSzPts val="2400"/>
              <a:buNone/>
              <a:defRPr sz="2400">
                <a:solidFill>
                  <a:schemeClr val="lt1"/>
                </a:solidFill>
              </a:defRPr>
            </a:lvl8pPr>
            <a:lvl9pPr lvl="8">
              <a:spcBef>
                <a:spcPts val="0"/>
              </a:spcBef>
              <a:spcAft>
                <a:spcPts val="0"/>
              </a:spcAft>
              <a:buClr>
                <a:schemeClr val="lt1"/>
              </a:buClr>
              <a:buSzPts val="2400"/>
              <a:buNone/>
              <a:defRPr sz="2400">
                <a:solidFill>
                  <a:schemeClr val="lt1"/>
                </a:solidFill>
              </a:defRPr>
            </a:lvl9pPr>
          </a:lstStyle>
          <a:p/>
        </p:txBody>
      </p:sp>
      <p:cxnSp>
        <p:nvCxnSpPr>
          <p:cNvPr id="671" name="Google Shape;671;p144"/>
          <p:cNvCxnSpPr/>
          <p:nvPr/>
        </p:nvCxnSpPr>
        <p:spPr>
          <a:xfrm>
            <a:off x="4571900" y="453000"/>
            <a:ext cx="0" cy="824100"/>
          </a:xfrm>
          <a:prstGeom prst="straightConnector1">
            <a:avLst/>
          </a:prstGeom>
          <a:noFill/>
          <a:ln cap="flat" cmpd="sng" w="9525">
            <a:solidFill>
              <a:srgbClr val="76E0BD"/>
            </a:solidFill>
            <a:prstDash val="solid"/>
            <a:round/>
            <a:headEnd len="med" w="med" type="none"/>
            <a:tailEnd len="med" w="med" type="none"/>
          </a:ln>
        </p:spPr>
      </p:cxnSp>
      <p:sp>
        <p:nvSpPr>
          <p:cNvPr id="672" name="Google Shape;672;p144"/>
          <p:cNvSpPr txBox="1"/>
          <p:nvPr>
            <p:ph idx="1" type="subTitle"/>
          </p:nvPr>
        </p:nvSpPr>
        <p:spPr>
          <a:xfrm>
            <a:off x="4818175" y="453200"/>
            <a:ext cx="3868500" cy="8241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None/>
              <a:defRPr sz="1400">
                <a:solidFill>
                  <a:schemeClr val="lt1"/>
                </a:solidFill>
              </a:defRPr>
            </a:lvl1pPr>
            <a:lvl2pPr lvl="1">
              <a:spcBef>
                <a:spcPts val="600"/>
              </a:spcBef>
              <a:spcAft>
                <a:spcPts val="0"/>
              </a:spcAft>
              <a:buClr>
                <a:schemeClr val="lt1"/>
              </a:buClr>
              <a:buSzPts val="1400"/>
              <a:buNone/>
              <a:defRPr sz="1400">
                <a:solidFill>
                  <a:schemeClr val="lt1"/>
                </a:solidFill>
              </a:defRPr>
            </a:lvl2pPr>
            <a:lvl3pPr lvl="2">
              <a:spcBef>
                <a:spcPts val="600"/>
              </a:spcBef>
              <a:spcAft>
                <a:spcPts val="0"/>
              </a:spcAft>
              <a:buClr>
                <a:schemeClr val="lt1"/>
              </a:buClr>
              <a:buSzPts val="1400"/>
              <a:buNone/>
              <a:defRPr sz="1400">
                <a:solidFill>
                  <a:schemeClr val="lt1"/>
                </a:solidFill>
              </a:defRPr>
            </a:lvl3pPr>
            <a:lvl4pPr lvl="3">
              <a:spcBef>
                <a:spcPts val="600"/>
              </a:spcBef>
              <a:spcAft>
                <a:spcPts val="0"/>
              </a:spcAft>
              <a:buClr>
                <a:schemeClr val="lt1"/>
              </a:buClr>
              <a:buSzPts val="1400"/>
              <a:buNone/>
              <a:defRPr sz="1400">
                <a:solidFill>
                  <a:schemeClr val="lt1"/>
                </a:solidFill>
              </a:defRPr>
            </a:lvl4pPr>
            <a:lvl5pPr lvl="4">
              <a:spcBef>
                <a:spcPts val="600"/>
              </a:spcBef>
              <a:spcAft>
                <a:spcPts val="0"/>
              </a:spcAft>
              <a:buClr>
                <a:schemeClr val="lt1"/>
              </a:buClr>
              <a:buSzPts val="1400"/>
              <a:buNone/>
              <a:defRPr sz="1400">
                <a:solidFill>
                  <a:schemeClr val="lt1"/>
                </a:solidFill>
              </a:defRPr>
            </a:lvl5pPr>
            <a:lvl6pPr lvl="5">
              <a:spcBef>
                <a:spcPts val="600"/>
              </a:spcBef>
              <a:spcAft>
                <a:spcPts val="0"/>
              </a:spcAft>
              <a:buClr>
                <a:schemeClr val="lt1"/>
              </a:buClr>
              <a:buSzPts val="1400"/>
              <a:buNone/>
              <a:defRPr sz="1400">
                <a:solidFill>
                  <a:schemeClr val="lt1"/>
                </a:solidFill>
              </a:defRPr>
            </a:lvl6pPr>
            <a:lvl7pPr lvl="6">
              <a:spcBef>
                <a:spcPts val="600"/>
              </a:spcBef>
              <a:spcAft>
                <a:spcPts val="0"/>
              </a:spcAft>
              <a:buClr>
                <a:schemeClr val="lt1"/>
              </a:buClr>
              <a:buSzPts val="1400"/>
              <a:buNone/>
              <a:defRPr sz="1400">
                <a:solidFill>
                  <a:schemeClr val="lt1"/>
                </a:solidFill>
              </a:defRPr>
            </a:lvl7pPr>
            <a:lvl8pPr lvl="7">
              <a:spcBef>
                <a:spcPts val="600"/>
              </a:spcBef>
              <a:spcAft>
                <a:spcPts val="0"/>
              </a:spcAft>
              <a:buClr>
                <a:schemeClr val="lt1"/>
              </a:buClr>
              <a:buSzPts val="1400"/>
              <a:buNone/>
              <a:defRPr sz="1400">
                <a:solidFill>
                  <a:schemeClr val="lt1"/>
                </a:solidFill>
              </a:defRPr>
            </a:lvl8pPr>
            <a:lvl9pPr lvl="8">
              <a:spcBef>
                <a:spcPts val="600"/>
              </a:spcBef>
              <a:spcAft>
                <a:spcPts val="600"/>
              </a:spcAft>
              <a:buClr>
                <a:schemeClr val="lt1"/>
              </a:buClr>
              <a:buSzPts val="1400"/>
              <a:buNone/>
              <a:defRPr sz="1400">
                <a:solidFill>
                  <a:schemeClr val="lt1"/>
                </a:solidFill>
              </a:defRPr>
            </a:lvl9pPr>
          </a:lstStyle>
          <a:p/>
        </p:txBody>
      </p:sp>
      <p:sp>
        <p:nvSpPr>
          <p:cNvPr id="673" name="Google Shape;673;p144"/>
          <p:cNvSpPr txBox="1"/>
          <p:nvPr>
            <p:ph idx="2" type="body"/>
          </p:nvPr>
        </p:nvSpPr>
        <p:spPr>
          <a:xfrm>
            <a:off x="453200" y="1942975"/>
            <a:ext cx="3868500" cy="2743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674" name="Google Shape;674;p144"/>
          <p:cNvSpPr txBox="1"/>
          <p:nvPr>
            <p:ph idx="3" type="body"/>
          </p:nvPr>
        </p:nvSpPr>
        <p:spPr>
          <a:xfrm>
            <a:off x="4818300" y="1942975"/>
            <a:ext cx="3868500" cy="2743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675" name="Google Shape;675;p144" title="1Password Logo.png"/>
          <p:cNvPicPr preferRelativeResize="0"/>
          <p:nvPr/>
        </p:nvPicPr>
        <p:blipFill>
          <a:blip r:embed="rId2">
            <a:alphaModFix/>
          </a:blip>
          <a:stretch>
            <a:fillRect/>
          </a:stretch>
        </p:blipFill>
        <p:spPr>
          <a:xfrm>
            <a:off x="8343491" y="179843"/>
            <a:ext cx="548641" cy="109728"/>
          </a:xfrm>
          <a:prstGeom prst="rect">
            <a:avLst/>
          </a:prstGeom>
          <a:noFill/>
          <a:ln>
            <a:noFill/>
          </a:ln>
        </p:spPr>
      </p:pic>
    </p:spTree>
  </p:cSld>
  <p:clrMapOvr>
    <a:masterClrMapping/>
  </p:clrMapOvr>
  <p:extLst>
    <p:ext uri="{DCECCB84-F9BA-43D5-87BE-67443E8EF086}">
      <p15:sldGuideLst>
        <p15:guide id="1" pos="2736">
          <p15:clr>
            <a:srgbClr val="E46962"/>
          </p15:clr>
        </p15:guide>
        <p15:guide id="2" pos="3024">
          <p15:clr>
            <a:srgbClr val="E46962"/>
          </p15:clr>
        </p15:guide>
      </p15:sldGuideLst>
    </p:ext>
  </p:extLst>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dark 1">
  <p:cSld name="CAPTION_ONLY">
    <p:spTree>
      <p:nvGrpSpPr>
        <p:cNvPr id="676" name="Shape 676"/>
        <p:cNvGrpSpPr/>
        <p:nvPr/>
      </p:nvGrpSpPr>
      <p:grpSpPr>
        <a:xfrm>
          <a:off x="0" y="0"/>
          <a:ext cx="0" cy="0"/>
          <a:chOff x="0" y="0"/>
          <a:chExt cx="0" cy="0"/>
        </a:xfrm>
      </p:grpSpPr>
      <p:sp>
        <p:nvSpPr>
          <p:cNvPr id="677" name="Google Shape;677;p145"/>
          <p:cNvSpPr txBox="1"/>
          <p:nvPr>
            <p:ph type="title"/>
          </p:nvPr>
        </p:nvSpPr>
        <p:spPr>
          <a:xfrm>
            <a:off x="457200" y="731525"/>
            <a:ext cx="2743200" cy="738900"/>
          </a:xfrm>
          <a:prstGeom prst="rect">
            <a:avLst/>
          </a:prstGeom>
        </p:spPr>
        <p:txBody>
          <a:bodyPr anchorCtr="0" anchor="t" bIns="0" lIns="0" spcFirstLastPara="1" rIns="0" wrap="square" tIns="0">
            <a:normAutofit/>
          </a:bodyPr>
          <a:lstStyle>
            <a:lvl1pPr lvl="0">
              <a:spcBef>
                <a:spcPts val="0"/>
              </a:spcBef>
              <a:spcAft>
                <a:spcPts val="0"/>
              </a:spcAft>
              <a:buSzPts val="2200"/>
              <a:buNone/>
              <a:defRPr sz="2200"/>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678" name="Google Shape;678;p145"/>
          <p:cNvSpPr txBox="1"/>
          <p:nvPr>
            <p:ph idx="1" type="body"/>
          </p:nvPr>
        </p:nvSpPr>
        <p:spPr>
          <a:xfrm>
            <a:off x="457200" y="1760100"/>
            <a:ext cx="2743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679" name="Google Shape;679;p145"/>
          <p:cNvSpPr/>
          <p:nvPr/>
        </p:nvSpPr>
        <p:spPr>
          <a:xfrm>
            <a:off x="3660600" y="-50"/>
            <a:ext cx="54834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Public Sans"/>
              <a:ea typeface="Public Sans"/>
              <a:cs typeface="Public Sans"/>
              <a:sym typeface="Public Sans"/>
            </a:endParaRPr>
          </a:p>
        </p:txBody>
      </p:sp>
      <p:pic>
        <p:nvPicPr>
          <p:cNvPr id="680" name="Google Shape;680;p145" title="1Password Logo.png"/>
          <p:cNvPicPr preferRelativeResize="0"/>
          <p:nvPr/>
        </p:nvPicPr>
        <p:blipFill>
          <a:blip r:embed="rId2">
            <a:alphaModFix/>
          </a:blip>
          <a:stretch>
            <a:fillRect/>
          </a:stretch>
        </p:blipFill>
        <p:spPr>
          <a:xfrm>
            <a:off x="8343491" y="179843"/>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sldGuideLst>
    </p:ext>
  </p:extLst>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dark 2">
  <p:cSld name="BIG_NUMBER">
    <p:spTree>
      <p:nvGrpSpPr>
        <p:cNvPr id="681" name="Shape 681"/>
        <p:cNvGrpSpPr/>
        <p:nvPr/>
      </p:nvGrpSpPr>
      <p:grpSpPr>
        <a:xfrm>
          <a:off x="0" y="0"/>
          <a:ext cx="0" cy="0"/>
          <a:chOff x="0" y="0"/>
          <a:chExt cx="0" cy="0"/>
        </a:xfrm>
      </p:grpSpPr>
      <p:sp>
        <p:nvSpPr>
          <p:cNvPr id="682" name="Google Shape;682;p146"/>
          <p:cNvSpPr txBox="1"/>
          <p:nvPr>
            <p:ph type="title"/>
          </p:nvPr>
        </p:nvSpPr>
        <p:spPr>
          <a:xfrm>
            <a:off x="457200" y="731525"/>
            <a:ext cx="3886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83" name="Google Shape;683;p146"/>
          <p:cNvSpPr txBox="1"/>
          <p:nvPr>
            <p:ph idx="1" type="body"/>
          </p:nvPr>
        </p:nvSpPr>
        <p:spPr>
          <a:xfrm>
            <a:off x="457200" y="1760100"/>
            <a:ext cx="3886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684" name="Google Shape;684;p146"/>
          <p:cNvSpPr/>
          <p:nvPr/>
        </p:nvSpPr>
        <p:spPr>
          <a:xfrm>
            <a:off x="4809200" y="-50"/>
            <a:ext cx="43350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Public Sans"/>
              <a:ea typeface="Public Sans"/>
              <a:cs typeface="Public Sans"/>
              <a:sym typeface="Public Sans"/>
            </a:endParaRPr>
          </a:p>
        </p:txBody>
      </p:sp>
      <p:pic>
        <p:nvPicPr>
          <p:cNvPr id="685" name="Google Shape;685;p146" title="1Password Logo.png"/>
          <p:cNvPicPr preferRelativeResize="0"/>
          <p:nvPr/>
        </p:nvPicPr>
        <p:blipFill>
          <a:blip r:embed="rId2">
            <a:alphaModFix/>
          </a:blip>
          <a:stretch>
            <a:fillRect/>
          </a:stretch>
        </p:blipFill>
        <p:spPr>
          <a:xfrm>
            <a:off x="8343491" y="179843"/>
            <a:ext cx="548641" cy="109728"/>
          </a:xfrm>
          <a:prstGeom prst="rect">
            <a:avLst/>
          </a:prstGeom>
          <a:noFill/>
          <a:ln>
            <a:noFill/>
          </a:ln>
        </p:spPr>
      </p:pic>
    </p:spTree>
  </p:cSld>
  <p:clrMapOvr>
    <a:masterClrMapping/>
  </p:clrMapOvr>
  <p:extLst>
    <p:ext uri="{DCECCB84-F9BA-43D5-87BE-67443E8EF086}">
      <p15:sldGuideLst>
        <p15:guide id="1" pos="2736">
          <p15:clr>
            <a:srgbClr val="E46962"/>
          </p15:clr>
        </p15:guide>
      </p15:sldGuideLst>
    </p:ext>
  </p:extLst>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graphic dark 3" type="blank">
  <p:cSld name="BLANK">
    <p:spTree>
      <p:nvGrpSpPr>
        <p:cNvPr id="686" name="Shape 686"/>
        <p:cNvGrpSpPr/>
        <p:nvPr/>
      </p:nvGrpSpPr>
      <p:grpSpPr>
        <a:xfrm>
          <a:off x="0" y="0"/>
          <a:ext cx="0" cy="0"/>
          <a:chOff x="0" y="0"/>
          <a:chExt cx="0" cy="0"/>
        </a:xfrm>
      </p:grpSpPr>
      <p:sp>
        <p:nvSpPr>
          <p:cNvPr id="687" name="Google Shape;687;p147"/>
          <p:cNvSpPr txBox="1"/>
          <p:nvPr>
            <p:ph type="title"/>
          </p:nvPr>
        </p:nvSpPr>
        <p:spPr>
          <a:xfrm>
            <a:off x="457200" y="731525"/>
            <a:ext cx="5029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88" name="Google Shape;688;p147"/>
          <p:cNvSpPr txBox="1"/>
          <p:nvPr>
            <p:ph idx="1" type="body"/>
          </p:nvPr>
        </p:nvSpPr>
        <p:spPr>
          <a:xfrm>
            <a:off x="457200" y="1760225"/>
            <a:ext cx="5029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sp>
        <p:nvSpPr>
          <p:cNvPr id="689" name="Google Shape;689;p147"/>
          <p:cNvSpPr/>
          <p:nvPr/>
        </p:nvSpPr>
        <p:spPr>
          <a:xfrm>
            <a:off x="5943600" y="-50"/>
            <a:ext cx="32007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Public Sans"/>
              <a:ea typeface="Public Sans"/>
              <a:cs typeface="Public Sans"/>
              <a:sym typeface="Public Sans"/>
            </a:endParaRPr>
          </a:p>
        </p:txBody>
      </p:sp>
      <p:pic>
        <p:nvPicPr>
          <p:cNvPr id="690" name="Google Shape;690;p147" title="1Password Logo.png"/>
          <p:cNvPicPr preferRelativeResize="0"/>
          <p:nvPr/>
        </p:nvPicPr>
        <p:blipFill>
          <a:blip r:embed="rId2">
            <a:alphaModFix/>
          </a:blip>
          <a:stretch>
            <a:fillRect/>
          </a:stretch>
        </p:blipFill>
        <p:spPr>
          <a:xfrm>
            <a:off x="8343491" y="179843"/>
            <a:ext cx="548641" cy="109728"/>
          </a:xfrm>
          <a:prstGeom prst="rect">
            <a:avLst/>
          </a:prstGeom>
          <a:noFill/>
          <a:ln>
            <a:noFill/>
          </a:ln>
        </p:spPr>
      </p:pic>
    </p:spTree>
  </p:cSld>
  <p:clrMapOvr>
    <a:masterClrMapping/>
  </p:clrMapOvr>
  <p:extLst>
    <p:ext uri="{DCECCB84-F9BA-43D5-87BE-67443E8EF086}">
      <p15:sldGuideLst>
        <p15:guide id="1" pos="3456">
          <p15:clr>
            <a:srgbClr val="E46962"/>
          </p15:clr>
        </p15:guide>
      </p15:sldGuideLst>
    </p:ext>
  </p:extLst>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photo 1">
  <p:cSld name="BLANK_1">
    <p:spTree>
      <p:nvGrpSpPr>
        <p:cNvPr id="691" name="Shape 691"/>
        <p:cNvGrpSpPr/>
        <p:nvPr/>
      </p:nvGrpSpPr>
      <p:grpSpPr>
        <a:xfrm>
          <a:off x="0" y="0"/>
          <a:ext cx="0" cy="0"/>
          <a:chOff x="0" y="0"/>
          <a:chExt cx="0" cy="0"/>
        </a:xfrm>
      </p:grpSpPr>
      <p:sp>
        <p:nvSpPr>
          <p:cNvPr id="692" name="Google Shape;692;p148"/>
          <p:cNvSpPr txBox="1"/>
          <p:nvPr>
            <p:ph type="title"/>
          </p:nvPr>
        </p:nvSpPr>
        <p:spPr>
          <a:xfrm>
            <a:off x="457200" y="731525"/>
            <a:ext cx="2743200" cy="738900"/>
          </a:xfrm>
          <a:prstGeom prst="rect">
            <a:avLst/>
          </a:prstGeom>
        </p:spPr>
        <p:txBody>
          <a:bodyPr anchorCtr="0" anchor="t" bIns="0" lIns="0" spcFirstLastPara="1" rIns="0" wrap="square" tIns="0">
            <a:normAutofit/>
          </a:bodyPr>
          <a:lstStyle>
            <a:lvl1pPr lvl="0">
              <a:spcBef>
                <a:spcPts val="0"/>
              </a:spcBef>
              <a:spcAft>
                <a:spcPts val="0"/>
              </a:spcAft>
              <a:buSzPts val="2200"/>
              <a:buNone/>
              <a:defRPr sz="2200"/>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p:txBody>
      </p:sp>
      <p:sp>
        <p:nvSpPr>
          <p:cNvPr id="693" name="Google Shape;693;p148"/>
          <p:cNvSpPr txBox="1"/>
          <p:nvPr>
            <p:ph idx="1" type="body"/>
          </p:nvPr>
        </p:nvSpPr>
        <p:spPr>
          <a:xfrm>
            <a:off x="457200" y="1760100"/>
            <a:ext cx="2743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694" name="Google Shape;694;p148"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sldGuideLst>
    </p:ext>
  </p:extLst>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photo 2">
  <p:cSld name="BLANK_1_1">
    <p:spTree>
      <p:nvGrpSpPr>
        <p:cNvPr id="695" name="Shape 695"/>
        <p:cNvGrpSpPr/>
        <p:nvPr/>
      </p:nvGrpSpPr>
      <p:grpSpPr>
        <a:xfrm>
          <a:off x="0" y="0"/>
          <a:ext cx="0" cy="0"/>
          <a:chOff x="0" y="0"/>
          <a:chExt cx="0" cy="0"/>
        </a:xfrm>
      </p:grpSpPr>
      <p:sp>
        <p:nvSpPr>
          <p:cNvPr id="696" name="Google Shape;696;p149"/>
          <p:cNvSpPr txBox="1"/>
          <p:nvPr>
            <p:ph type="title"/>
          </p:nvPr>
        </p:nvSpPr>
        <p:spPr>
          <a:xfrm>
            <a:off x="457200" y="731525"/>
            <a:ext cx="3886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7" name="Google Shape;697;p149"/>
          <p:cNvSpPr txBox="1"/>
          <p:nvPr>
            <p:ph idx="1" type="body"/>
          </p:nvPr>
        </p:nvSpPr>
        <p:spPr>
          <a:xfrm>
            <a:off x="457200" y="1760100"/>
            <a:ext cx="3886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698" name="Google Shape;698;p149"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736">
          <p15:clr>
            <a:srgbClr val="E46962"/>
          </p15:clr>
        </p15:guide>
      </p15:sldGuideLst>
    </p:ext>
  </p:extLst>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photo 3">
  <p:cSld name="BLANK_1_2">
    <p:spTree>
      <p:nvGrpSpPr>
        <p:cNvPr id="699" name="Shape 699"/>
        <p:cNvGrpSpPr/>
        <p:nvPr/>
      </p:nvGrpSpPr>
      <p:grpSpPr>
        <a:xfrm>
          <a:off x="0" y="0"/>
          <a:ext cx="0" cy="0"/>
          <a:chOff x="0" y="0"/>
          <a:chExt cx="0" cy="0"/>
        </a:xfrm>
      </p:grpSpPr>
      <p:sp>
        <p:nvSpPr>
          <p:cNvPr id="700" name="Google Shape;700;p150"/>
          <p:cNvSpPr txBox="1"/>
          <p:nvPr>
            <p:ph type="title"/>
          </p:nvPr>
        </p:nvSpPr>
        <p:spPr>
          <a:xfrm>
            <a:off x="457200" y="731525"/>
            <a:ext cx="5029200" cy="738900"/>
          </a:xfrm>
          <a:prstGeom prst="rect">
            <a:avLst/>
          </a:prstGeom>
        </p:spPr>
        <p:txBody>
          <a:bodyPr anchorCtr="0" anchor="t" bIns="0" lIns="0" spcFirstLastPara="1" rIns="0" wrap="square" tIns="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01" name="Google Shape;701;p150"/>
          <p:cNvSpPr txBox="1"/>
          <p:nvPr>
            <p:ph idx="1" type="body"/>
          </p:nvPr>
        </p:nvSpPr>
        <p:spPr>
          <a:xfrm>
            <a:off x="457200" y="1760225"/>
            <a:ext cx="5029200" cy="2926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285750" lvl="1" marL="914400">
              <a:spcBef>
                <a:spcPts val="600"/>
              </a:spcBef>
              <a:spcAft>
                <a:spcPts val="0"/>
              </a:spcAft>
              <a:buSzPts val="900"/>
              <a:buChar char="○"/>
              <a:defRPr/>
            </a:lvl2pPr>
            <a:lvl3pPr indent="-285750" lvl="2" marL="1371600">
              <a:spcBef>
                <a:spcPts val="600"/>
              </a:spcBef>
              <a:spcAft>
                <a:spcPts val="0"/>
              </a:spcAft>
              <a:buSzPts val="900"/>
              <a:buChar char="■"/>
              <a:defRPr/>
            </a:lvl3pPr>
            <a:lvl4pPr indent="-285750" lvl="3" marL="1828800">
              <a:spcBef>
                <a:spcPts val="600"/>
              </a:spcBef>
              <a:spcAft>
                <a:spcPts val="0"/>
              </a:spcAft>
              <a:buSzPts val="900"/>
              <a:buChar char="●"/>
              <a:defRPr/>
            </a:lvl4pPr>
            <a:lvl5pPr indent="-285750" lvl="4" marL="2286000">
              <a:spcBef>
                <a:spcPts val="600"/>
              </a:spcBef>
              <a:spcAft>
                <a:spcPts val="0"/>
              </a:spcAft>
              <a:buSzPts val="900"/>
              <a:buChar char="○"/>
              <a:defRPr/>
            </a:lvl5pPr>
            <a:lvl6pPr indent="-285750" lvl="5" marL="2743200">
              <a:spcBef>
                <a:spcPts val="600"/>
              </a:spcBef>
              <a:spcAft>
                <a:spcPts val="0"/>
              </a:spcAft>
              <a:buSzPts val="900"/>
              <a:buChar char="■"/>
              <a:defRPr/>
            </a:lvl6pPr>
            <a:lvl7pPr indent="-285750" lvl="6" marL="3200400">
              <a:spcBef>
                <a:spcPts val="600"/>
              </a:spcBef>
              <a:spcAft>
                <a:spcPts val="0"/>
              </a:spcAft>
              <a:buSzPts val="900"/>
              <a:buChar char="●"/>
              <a:defRPr/>
            </a:lvl7pPr>
            <a:lvl8pPr indent="-285750" lvl="7" marL="3657600">
              <a:spcBef>
                <a:spcPts val="600"/>
              </a:spcBef>
              <a:spcAft>
                <a:spcPts val="0"/>
              </a:spcAft>
              <a:buSzPts val="900"/>
              <a:buChar char="○"/>
              <a:defRPr/>
            </a:lvl8pPr>
            <a:lvl9pPr indent="-285750" lvl="8" marL="4114800">
              <a:spcBef>
                <a:spcPts val="600"/>
              </a:spcBef>
              <a:spcAft>
                <a:spcPts val="600"/>
              </a:spcAft>
              <a:buSzPts val="900"/>
              <a:buChar char="■"/>
              <a:defRPr/>
            </a:lvl9pPr>
          </a:lstStyle>
          <a:p/>
        </p:txBody>
      </p:sp>
      <p:pic>
        <p:nvPicPr>
          <p:cNvPr id="702" name="Google Shape;702;p150"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3456">
          <p15:clr>
            <a:srgbClr val="E46962"/>
          </p15:clr>
        </p15:guide>
      </p15:sldGuideLst>
    </p:ext>
  </p:extLst>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BLANK_1_3">
    <p:spTree>
      <p:nvGrpSpPr>
        <p:cNvPr id="703" name="Shape 703"/>
        <p:cNvGrpSpPr/>
        <p:nvPr/>
      </p:nvGrpSpPr>
      <p:grpSpPr>
        <a:xfrm>
          <a:off x="0" y="0"/>
          <a:ext cx="0" cy="0"/>
          <a:chOff x="0" y="0"/>
          <a:chExt cx="0" cy="0"/>
        </a:xfrm>
      </p:grpSpPr>
      <p:sp>
        <p:nvSpPr>
          <p:cNvPr id="704" name="Google Shape;704;p151"/>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05" name="Google Shape;705;p151"/>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SzPts val="1400"/>
              <a:buNone/>
              <a:defRPr sz="1400"/>
            </a:lvl1pPr>
            <a:lvl2pPr lvl="1">
              <a:spcBef>
                <a:spcPts val="600"/>
              </a:spcBef>
              <a:spcAft>
                <a:spcPts val="0"/>
              </a:spcAft>
              <a:buSzPts val="1400"/>
              <a:buNone/>
              <a:defRPr sz="1400"/>
            </a:lvl2pPr>
            <a:lvl3pPr lvl="2">
              <a:spcBef>
                <a:spcPts val="600"/>
              </a:spcBef>
              <a:spcAft>
                <a:spcPts val="0"/>
              </a:spcAft>
              <a:buSzPts val="1400"/>
              <a:buNone/>
              <a:defRPr sz="1400"/>
            </a:lvl3pPr>
            <a:lvl4pPr lvl="3">
              <a:spcBef>
                <a:spcPts val="600"/>
              </a:spcBef>
              <a:spcAft>
                <a:spcPts val="0"/>
              </a:spcAft>
              <a:buSzPts val="1400"/>
              <a:buNone/>
              <a:defRPr sz="1400"/>
            </a:lvl4pPr>
            <a:lvl5pPr lvl="4">
              <a:spcBef>
                <a:spcPts val="600"/>
              </a:spcBef>
              <a:spcAft>
                <a:spcPts val="0"/>
              </a:spcAft>
              <a:buSzPts val="1400"/>
              <a:buNone/>
              <a:defRPr sz="1400"/>
            </a:lvl5pPr>
            <a:lvl6pPr lvl="5">
              <a:spcBef>
                <a:spcPts val="600"/>
              </a:spcBef>
              <a:spcAft>
                <a:spcPts val="0"/>
              </a:spcAft>
              <a:buSzPts val="1400"/>
              <a:buNone/>
              <a:defRPr sz="1400"/>
            </a:lvl6pPr>
            <a:lvl7pPr lvl="6">
              <a:spcBef>
                <a:spcPts val="600"/>
              </a:spcBef>
              <a:spcAft>
                <a:spcPts val="0"/>
              </a:spcAft>
              <a:buSzPts val="1400"/>
              <a:buNone/>
              <a:defRPr sz="1400"/>
            </a:lvl7pPr>
            <a:lvl8pPr lvl="7">
              <a:spcBef>
                <a:spcPts val="600"/>
              </a:spcBef>
              <a:spcAft>
                <a:spcPts val="0"/>
              </a:spcAft>
              <a:buSzPts val="1400"/>
              <a:buNone/>
              <a:defRPr sz="1400"/>
            </a:lvl8pPr>
            <a:lvl9pPr lvl="8">
              <a:spcBef>
                <a:spcPts val="600"/>
              </a:spcBef>
              <a:spcAft>
                <a:spcPts val="600"/>
              </a:spcAft>
              <a:buSzPts val="1400"/>
              <a:buNone/>
              <a:defRPr sz="1400"/>
            </a:lvl9pPr>
          </a:lstStyle>
          <a:p/>
        </p:txBody>
      </p:sp>
      <p:pic>
        <p:nvPicPr>
          <p:cNvPr id="706" name="Google Shape;706;p151"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BLANK_1_3_2">
    <p:spTree>
      <p:nvGrpSpPr>
        <p:cNvPr id="707" name="Shape 707"/>
        <p:cNvGrpSpPr/>
        <p:nvPr/>
      </p:nvGrpSpPr>
      <p:grpSpPr>
        <a:xfrm>
          <a:off x="0" y="0"/>
          <a:ext cx="0" cy="0"/>
          <a:chOff x="0" y="0"/>
          <a:chExt cx="0" cy="0"/>
        </a:xfrm>
      </p:grpSpPr>
      <p:pic>
        <p:nvPicPr>
          <p:cNvPr id="708" name="Google Shape;708;p152" title="Intro_grid_Blue.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709" name="Google Shape;709;p152"/>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710" name="Google Shape;710;p152"/>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400"/>
              <a:buNone/>
              <a:defRPr sz="1400">
                <a:solidFill>
                  <a:schemeClr val="lt1"/>
                </a:solidFill>
              </a:defRPr>
            </a:lvl1pPr>
            <a:lvl2pPr lvl="1">
              <a:spcBef>
                <a:spcPts val="600"/>
              </a:spcBef>
              <a:spcAft>
                <a:spcPts val="0"/>
              </a:spcAft>
              <a:buClr>
                <a:schemeClr val="lt1"/>
              </a:buClr>
              <a:buSzPts val="1400"/>
              <a:buNone/>
              <a:defRPr sz="1400">
                <a:solidFill>
                  <a:schemeClr val="lt1"/>
                </a:solidFill>
              </a:defRPr>
            </a:lvl2pPr>
            <a:lvl3pPr lvl="2">
              <a:spcBef>
                <a:spcPts val="600"/>
              </a:spcBef>
              <a:spcAft>
                <a:spcPts val="0"/>
              </a:spcAft>
              <a:buClr>
                <a:schemeClr val="lt1"/>
              </a:buClr>
              <a:buSzPts val="1400"/>
              <a:buNone/>
              <a:defRPr sz="1400">
                <a:solidFill>
                  <a:schemeClr val="lt1"/>
                </a:solidFill>
              </a:defRPr>
            </a:lvl3pPr>
            <a:lvl4pPr lvl="3">
              <a:spcBef>
                <a:spcPts val="600"/>
              </a:spcBef>
              <a:spcAft>
                <a:spcPts val="0"/>
              </a:spcAft>
              <a:buClr>
                <a:schemeClr val="lt1"/>
              </a:buClr>
              <a:buSzPts val="1400"/>
              <a:buNone/>
              <a:defRPr sz="1400">
                <a:solidFill>
                  <a:schemeClr val="lt1"/>
                </a:solidFill>
              </a:defRPr>
            </a:lvl4pPr>
            <a:lvl5pPr lvl="4">
              <a:spcBef>
                <a:spcPts val="600"/>
              </a:spcBef>
              <a:spcAft>
                <a:spcPts val="0"/>
              </a:spcAft>
              <a:buClr>
                <a:schemeClr val="lt1"/>
              </a:buClr>
              <a:buSzPts val="1400"/>
              <a:buNone/>
              <a:defRPr sz="1400">
                <a:solidFill>
                  <a:schemeClr val="lt1"/>
                </a:solidFill>
              </a:defRPr>
            </a:lvl5pPr>
            <a:lvl6pPr lvl="5">
              <a:spcBef>
                <a:spcPts val="600"/>
              </a:spcBef>
              <a:spcAft>
                <a:spcPts val="0"/>
              </a:spcAft>
              <a:buClr>
                <a:schemeClr val="lt1"/>
              </a:buClr>
              <a:buSzPts val="1400"/>
              <a:buNone/>
              <a:defRPr sz="1400">
                <a:solidFill>
                  <a:schemeClr val="lt1"/>
                </a:solidFill>
              </a:defRPr>
            </a:lvl6pPr>
            <a:lvl7pPr lvl="6">
              <a:spcBef>
                <a:spcPts val="600"/>
              </a:spcBef>
              <a:spcAft>
                <a:spcPts val="0"/>
              </a:spcAft>
              <a:buClr>
                <a:schemeClr val="lt1"/>
              </a:buClr>
              <a:buSzPts val="1400"/>
              <a:buNone/>
              <a:defRPr sz="1400">
                <a:solidFill>
                  <a:schemeClr val="lt1"/>
                </a:solidFill>
              </a:defRPr>
            </a:lvl7pPr>
            <a:lvl8pPr lvl="7">
              <a:spcBef>
                <a:spcPts val="600"/>
              </a:spcBef>
              <a:spcAft>
                <a:spcPts val="0"/>
              </a:spcAft>
              <a:buClr>
                <a:schemeClr val="lt1"/>
              </a:buClr>
              <a:buSzPts val="1400"/>
              <a:buNone/>
              <a:defRPr sz="1400">
                <a:solidFill>
                  <a:schemeClr val="lt1"/>
                </a:solidFill>
              </a:defRPr>
            </a:lvl8pPr>
            <a:lvl9pPr lvl="8">
              <a:spcBef>
                <a:spcPts val="600"/>
              </a:spcBef>
              <a:spcAft>
                <a:spcPts val="600"/>
              </a:spcAft>
              <a:buClr>
                <a:schemeClr val="lt1"/>
              </a:buClr>
              <a:buSzPts val="1400"/>
              <a:buNone/>
              <a:defRPr sz="1400">
                <a:solidFill>
                  <a:schemeClr val="lt1"/>
                </a:solidFill>
              </a:defRPr>
            </a:lvl9pPr>
          </a:lstStyle>
          <a:p/>
        </p:txBody>
      </p:sp>
      <p:pic>
        <p:nvPicPr>
          <p:cNvPr id="711" name="Google Shape;711;p152" title="1Password Logo.png"/>
          <p:cNvPicPr preferRelativeResize="0"/>
          <p:nvPr/>
        </p:nvPicPr>
        <p:blipFill>
          <a:blip r:embed="rId3">
            <a:alphaModFix/>
          </a:blip>
          <a:stretch>
            <a:fillRect/>
          </a:stretch>
        </p:blipFill>
        <p:spPr>
          <a:xfrm>
            <a:off x="8343491" y="179843"/>
            <a:ext cx="548641" cy="109728"/>
          </a:xfrm>
          <a:prstGeom prst="rect">
            <a:avLst/>
          </a:prstGeom>
          <a:noFill/>
          <a:ln>
            <a:noFill/>
          </a:ln>
        </p:spPr>
      </p:pic>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BLANK_1_3_3">
    <p:spTree>
      <p:nvGrpSpPr>
        <p:cNvPr id="712" name="Shape 712"/>
        <p:cNvGrpSpPr/>
        <p:nvPr/>
      </p:nvGrpSpPr>
      <p:grpSpPr>
        <a:xfrm>
          <a:off x="0" y="0"/>
          <a:ext cx="0" cy="0"/>
          <a:chOff x="0" y="0"/>
          <a:chExt cx="0" cy="0"/>
        </a:xfrm>
      </p:grpSpPr>
      <p:pic>
        <p:nvPicPr>
          <p:cNvPr id="713" name="Google Shape;713;p153" title="Intro_grid_Icy blue.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714" name="Google Shape;714;p153"/>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15" name="Google Shape;715;p153"/>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SzPts val="1400"/>
              <a:buNone/>
              <a:defRPr sz="1400"/>
            </a:lvl1pPr>
            <a:lvl2pPr lvl="1">
              <a:spcBef>
                <a:spcPts val="600"/>
              </a:spcBef>
              <a:spcAft>
                <a:spcPts val="0"/>
              </a:spcAft>
              <a:buSzPts val="1400"/>
              <a:buNone/>
              <a:defRPr sz="1400"/>
            </a:lvl2pPr>
            <a:lvl3pPr lvl="2">
              <a:spcBef>
                <a:spcPts val="600"/>
              </a:spcBef>
              <a:spcAft>
                <a:spcPts val="0"/>
              </a:spcAft>
              <a:buSzPts val="1400"/>
              <a:buNone/>
              <a:defRPr sz="1400"/>
            </a:lvl3pPr>
            <a:lvl4pPr lvl="3">
              <a:spcBef>
                <a:spcPts val="600"/>
              </a:spcBef>
              <a:spcAft>
                <a:spcPts val="0"/>
              </a:spcAft>
              <a:buSzPts val="1400"/>
              <a:buNone/>
              <a:defRPr sz="1400"/>
            </a:lvl4pPr>
            <a:lvl5pPr lvl="4">
              <a:spcBef>
                <a:spcPts val="600"/>
              </a:spcBef>
              <a:spcAft>
                <a:spcPts val="0"/>
              </a:spcAft>
              <a:buSzPts val="1400"/>
              <a:buNone/>
              <a:defRPr sz="1400"/>
            </a:lvl5pPr>
            <a:lvl6pPr lvl="5">
              <a:spcBef>
                <a:spcPts val="600"/>
              </a:spcBef>
              <a:spcAft>
                <a:spcPts val="0"/>
              </a:spcAft>
              <a:buSzPts val="1400"/>
              <a:buNone/>
              <a:defRPr sz="1400"/>
            </a:lvl6pPr>
            <a:lvl7pPr lvl="6">
              <a:spcBef>
                <a:spcPts val="600"/>
              </a:spcBef>
              <a:spcAft>
                <a:spcPts val="0"/>
              </a:spcAft>
              <a:buSzPts val="1400"/>
              <a:buNone/>
              <a:defRPr sz="1400"/>
            </a:lvl7pPr>
            <a:lvl8pPr lvl="7">
              <a:spcBef>
                <a:spcPts val="600"/>
              </a:spcBef>
              <a:spcAft>
                <a:spcPts val="0"/>
              </a:spcAft>
              <a:buSzPts val="1400"/>
              <a:buNone/>
              <a:defRPr sz="1400"/>
            </a:lvl8pPr>
            <a:lvl9pPr lvl="8">
              <a:spcBef>
                <a:spcPts val="600"/>
              </a:spcBef>
              <a:spcAft>
                <a:spcPts val="600"/>
              </a:spcAft>
              <a:buSzPts val="1400"/>
              <a:buNone/>
              <a:defRPr sz="1400"/>
            </a:lvl9pPr>
          </a:lstStyle>
          <a:p/>
        </p:txBody>
      </p:sp>
      <p:pic>
        <p:nvPicPr>
          <p:cNvPr id="716" name="Google Shape;716;p153"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3">
  <p:cSld name="BLANK_1_3_4">
    <p:spTree>
      <p:nvGrpSpPr>
        <p:cNvPr id="717" name="Shape 717"/>
        <p:cNvGrpSpPr/>
        <p:nvPr/>
      </p:nvGrpSpPr>
      <p:grpSpPr>
        <a:xfrm>
          <a:off x="0" y="0"/>
          <a:ext cx="0" cy="0"/>
          <a:chOff x="0" y="0"/>
          <a:chExt cx="0" cy="0"/>
        </a:xfrm>
      </p:grpSpPr>
      <p:pic>
        <p:nvPicPr>
          <p:cNvPr id="718" name="Google Shape;718;p154" title="Intro_grid_white.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719" name="Google Shape;719;p154"/>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20" name="Google Shape;720;p154"/>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SzPts val="1400"/>
              <a:buNone/>
              <a:defRPr sz="1400"/>
            </a:lvl1pPr>
            <a:lvl2pPr lvl="1">
              <a:spcBef>
                <a:spcPts val="600"/>
              </a:spcBef>
              <a:spcAft>
                <a:spcPts val="0"/>
              </a:spcAft>
              <a:buSzPts val="1400"/>
              <a:buNone/>
              <a:defRPr sz="1400"/>
            </a:lvl2pPr>
            <a:lvl3pPr lvl="2">
              <a:spcBef>
                <a:spcPts val="600"/>
              </a:spcBef>
              <a:spcAft>
                <a:spcPts val="0"/>
              </a:spcAft>
              <a:buSzPts val="1400"/>
              <a:buNone/>
              <a:defRPr sz="1400"/>
            </a:lvl3pPr>
            <a:lvl4pPr lvl="3">
              <a:spcBef>
                <a:spcPts val="600"/>
              </a:spcBef>
              <a:spcAft>
                <a:spcPts val="0"/>
              </a:spcAft>
              <a:buSzPts val="1400"/>
              <a:buNone/>
              <a:defRPr sz="1400"/>
            </a:lvl4pPr>
            <a:lvl5pPr lvl="4">
              <a:spcBef>
                <a:spcPts val="600"/>
              </a:spcBef>
              <a:spcAft>
                <a:spcPts val="0"/>
              </a:spcAft>
              <a:buSzPts val="1400"/>
              <a:buNone/>
              <a:defRPr sz="1400"/>
            </a:lvl5pPr>
            <a:lvl6pPr lvl="5">
              <a:spcBef>
                <a:spcPts val="600"/>
              </a:spcBef>
              <a:spcAft>
                <a:spcPts val="0"/>
              </a:spcAft>
              <a:buSzPts val="1400"/>
              <a:buNone/>
              <a:defRPr sz="1400"/>
            </a:lvl6pPr>
            <a:lvl7pPr lvl="6">
              <a:spcBef>
                <a:spcPts val="600"/>
              </a:spcBef>
              <a:spcAft>
                <a:spcPts val="0"/>
              </a:spcAft>
              <a:buSzPts val="1400"/>
              <a:buNone/>
              <a:defRPr sz="1400"/>
            </a:lvl7pPr>
            <a:lvl8pPr lvl="7">
              <a:spcBef>
                <a:spcPts val="600"/>
              </a:spcBef>
              <a:spcAft>
                <a:spcPts val="0"/>
              </a:spcAft>
              <a:buSzPts val="1400"/>
              <a:buNone/>
              <a:defRPr sz="1400"/>
            </a:lvl8pPr>
            <a:lvl9pPr lvl="8">
              <a:spcBef>
                <a:spcPts val="600"/>
              </a:spcBef>
              <a:spcAft>
                <a:spcPts val="600"/>
              </a:spcAft>
              <a:buSzPts val="1400"/>
              <a:buNone/>
              <a:defRPr sz="1400"/>
            </a:lvl9pPr>
          </a:lstStyle>
          <a:p/>
        </p:txBody>
      </p:sp>
      <p:pic>
        <p:nvPicPr>
          <p:cNvPr id="721" name="Google Shape;721;p154"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4">
  <p:cSld name="BLANK_1_3_5">
    <p:spTree>
      <p:nvGrpSpPr>
        <p:cNvPr id="722" name="Shape 722"/>
        <p:cNvGrpSpPr/>
        <p:nvPr/>
      </p:nvGrpSpPr>
      <p:grpSpPr>
        <a:xfrm>
          <a:off x="0" y="0"/>
          <a:ext cx="0" cy="0"/>
          <a:chOff x="0" y="0"/>
          <a:chExt cx="0" cy="0"/>
        </a:xfrm>
      </p:grpSpPr>
      <p:pic>
        <p:nvPicPr>
          <p:cNvPr id="723" name="Google Shape;723;p155" title="Intro_grid_biscuit.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724" name="Google Shape;724;p155"/>
          <p:cNvSpPr txBox="1"/>
          <p:nvPr>
            <p:ph type="title"/>
          </p:nvPr>
        </p:nvSpPr>
        <p:spPr>
          <a:xfrm>
            <a:off x="457200" y="1028700"/>
            <a:ext cx="8229600" cy="2743200"/>
          </a:xfrm>
          <a:prstGeom prst="rect">
            <a:avLst/>
          </a:prstGeom>
        </p:spPr>
        <p:txBody>
          <a:bodyPr anchorCtr="0" anchor="ctr" bIns="0" lIns="0" spcFirstLastPara="1" rIns="0" wrap="square" tIns="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25" name="Google Shape;725;p155"/>
          <p:cNvSpPr txBox="1"/>
          <p:nvPr>
            <p:ph idx="1" type="subTitle"/>
          </p:nvPr>
        </p:nvSpPr>
        <p:spPr>
          <a:xfrm>
            <a:off x="457200" y="4229100"/>
            <a:ext cx="8229600" cy="457200"/>
          </a:xfrm>
          <a:prstGeom prst="rect">
            <a:avLst/>
          </a:prstGeom>
        </p:spPr>
        <p:txBody>
          <a:bodyPr anchorCtr="0" anchor="ctr" bIns="0" lIns="0" spcFirstLastPara="1" rIns="0" wrap="square" tIns="0">
            <a:noAutofit/>
          </a:bodyPr>
          <a:lstStyle>
            <a:lvl1pPr lvl="0">
              <a:spcBef>
                <a:spcPts val="0"/>
              </a:spcBef>
              <a:spcAft>
                <a:spcPts val="0"/>
              </a:spcAft>
              <a:buSzPts val="1400"/>
              <a:buNone/>
              <a:defRPr sz="1400"/>
            </a:lvl1pPr>
            <a:lvl2pPr lvl="1">
              <a:spcBef>
                <a:spcPts val="600"/>
              </a:spcBef>
              <a:spcAft>
                <a:spcPts val="0"/>
              </a:spcAft>
              <a:buSzPts val="1400"/>
              <a:buNone/>
              <a:defRPr sz="1400"/>
            </a:lvl2pPr>
            <a:lvl3pPr lvl="2">
              <a:spcBef>
                <a:spcPts val="600"/>
              </a:spcBef>
              <a:spcAft>
                <a:spcPts val="0"/>
              </a:spcAft>
              <a:buSzPts val="1400"/>
              <a:buNone/>
              <a:defRPr sz="1400"/>
            </a:lvl3pPr>
            <a:lvl4pPr lvl="3">
              <a:spcBef>
                <a:spcPts val="600"/>
              </a:spcBef>
              <a:spcAft>
                <a:spcPts val="0"/>
              </a:spcAft>
              <a:buSzPts val="1400"/>
              <a:buNone/>
              <a:defRPr sz="1400"/>
            </a:lvl4pPr>
            <a:lvl5pPr lvl="4">
              <a:spcBef>
                <a:spcPts val="600"/>
              </a:spcBef>
              <a:spcAft>
                <a:spcPts val="0"/>
              </a:spcAft>
              <a:buSzPts val="1400"/>
              <a:buNone/>
              <a:defRPr sz="1400"/>
            </a:lvl5pPr>
            <a:lvl6pPr lvl="5">
              <a:spcBef>
                <a:spcPts val="600"/>
              </a:spcBef>
              <a:spcAft>
                <a:spcPts val="0"/>
              </a:spcAft>
              <a:buSzPts val="1400"/>
              <a:buNone/>
              <a:defRPr sz="1400"/>
            </a:lvl6pPr>
            <a:lvl7pPr lvl="6">
              <a:spcBef>
                <a:spcPts val="600"/>
              </a:spcBef>
              <a:spcAft>
                <a:spcPts val="0"/>
              </a:spcAft>
              <a:buSzPts val="1400"/>
              <a:buNone/>
              <a:defRPr sz="1400"/>
            </a:lvl7pPr>
            <a:lvl8pPr lvl="7">
              <a:spcBef>
                <a:spcPts val="600"/>
              </a:spcBef>
              <a:spcAft>
                <a:spcPts val="0"/>
              </a:spcAft>
              <a:buSzPts val="1400"/>
              <a:buNone/>
              <a:defRPr sz="1400"/>
            </a:lvl8pPr>
            <a:lvl9pPr lvl="8">
              <a:spcBef>
                <a:spcPts val="600"/>
              </a:spcBef>
              <a:spcAft>
                <a:spcPts val="600"/>
              </a:spcAft>
              <a:buSzPts val="1400"/>
              <a:buNone/>
              <a:defRPr sz="1400"/>
            </a:lvl9pPr>
          </a:lstStyle>
          <a:p/>
        </p:txBody>
      </p:sp>
      <p:pic>
        <p:nvPicPr>
          <p:cNvPr id="726" name="Google Shape;726;p155"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line accent">
  <p:cSld name="BLANK_1_3_1">
    <p:spTree>
      <p:nvGrpSpPr>
        <p:cNvPr id="727" name="Shape 727"/>
        <p:cNvGrpSpPr/>
        <p:nvPr/>
      </p:nvGrpSpPr>
      <p:grpSpPr>
        <a:xfrm>
          <a:off x="0" y="0"/>
          <a:ext cx="0" cy="0"/>
          <a:chOff x="0" y="0"/>
          <a:chExt cx="0" cy="0"/>
        </a:xfrm>
      </p:grpSpPr>
      <p:pic>
        <p:nvPicPr>
          <p:cNvPr id="728" name="Google Shape;728;p156" title="Line.png"/>
          <p:cNvPicPr preferRelativeResize="0"/>
          <p:nvPr/>
        </p:nvPicPr>
        <p:blipFill>
          <a:blip r:embed="rId2">
            <a:alphaModFix/>
          </a:blip>
          <a:stretch>
            <a:fillRect/>
          </a:stretch>
        </p:blipFill>
        <p:spPr>
          <a:xfrm>
            <a:off x="0" y="457200"/>
            <a:ext cx="9144003" cy="375052"/>
          </a:xfrm>
          <a:prstGeom prst="rect">
            <a:avLst/>
          </a:prstGeom>
          <a:noFill/>
          <a:ln>
            <a:noFill/>
          </a:ln>
        </p:spPr>
      </p:pic>
      <p:pic>
        <p:nvPicPr>
          <p:cNvPr id="729" name="Google Shape;729;p156" title="1Password Logo.png"/>
          <p:cNvPicPr preferRelativeResize="0"/>
          <p:nvPr/>
        </p:nvPicPr>
        <p:blipFill>
          <a:blip r:embed="rId3">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1_3_1_1">
    <p:spTree>
      <p:nvGrpSpPr>
        <p:cNvPr id="730" name="Shape 730"/>
        <p:cNvGrpSpPr/>
        <p:nvPr/>
      </p:nvGrpSpPr>
      <p:grpSpPr>
        <a:xfrm>
          <a:off x="0" y="0"/>
          <a:ext cx="0" cy="0"/>
          <a:chOff x="0" y="0"/>
          <a:chExt cx="0" cy="0"/>
        </a:xfrm>
      </p:grpSpPr>
      <p:pic>
        <p:nvPicPr>
          <p:cNvPr id="731" name="Google Shape;731;p157"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732" name="Shape 732"/>
        <p:cNvGrpSpPr/>
        <p:nvPr/>
      </p:nvGrpSpPr>
      <p:grpSpPr>
        <a:xfrm>
          <a:off x="0" y="0"/>
          <a:ext cx="0" cy="0"/>
          <a:chOff x="0" y="0"/>
          <a:chExt cx="0" cy="0"/>
        </a:xfrm>
      </p:grpSpPr>
      <p:sp>
        <p:nvSpPr>
          <p:cNvPr id="733" name="Google Shape;733;p158"/>
          <p:cNvSpPr txBox="1"/>
          <p:nvPr>
            <p:ph idx="12" type="sldNum"/>
          </p:nvPr>
        </p:nvSpPr>
        <p:spPr>
          <a:xfrm>
            <a:off x="4366260" y="2417445"/>
            <a:ext cx="400200" cy="150000"/>
          </a:xfrm>
          <a:prstGeom prst="rect">
            <a:avLst/>
          </a:prstGeom>
          <a:noFill/>
          <a:ln>
            <a:noFill/>
          </a:ln>
        </p:spPr>
        <p:txBody>
          <a:bodyPr anchorCtr="0" anchor="t" bIns="22850" lIns="45725" spcFirstLastPara="1" rIns="45725" wrap="square" tIns="22850">
            <a:noAutofit/>
          </a:bodyPr>
          <a:lstStyle>
            <a:lvl1pPr indent="0" lvl="0" marL="0" marR="0" algn="l">
              <a:spcBef>
                <a:spcPts val="0"/>
              </a:spcBef>
              <a:buNone/>
              <a:defRPr b="0" i="0" sz="600" u="none" cap="none" strike="noStrike">
                <a:solidFill>
                  <a:schemeClr val="dk1"/>
                </a:solidFill>
                <a:latin typeface="Arial"/>
                <a:ea typeface="Arial"/>
                <a:cs typeface="Arial"/>
                <a:sym typeface="Arial"/>
              </a:defRPr>
            </a:lvl1pPr>
            <a:lvl2pPr indent="0" lvl="1" marL="0" marR="0" algn="l">
              <a:spcBef>
                <a:spcPts val="0"/>
              </a:spcBef>
              <a:buNone/>
              <a:defRPr b="0" i="0" sz="600" u="none" cap="none" strike="noStrike">
                <a:solidFill>
                  <a:schemeClr val="dk1"/>
                </a:solidFill>
                <a:latin typeface="Arial"/>
                <a:ea typeface="Arial"/>
                <a:cs typeface="Arial"/>
                <a:sym typeface="Arial"/>
              </a:defRPr>
            </a:lvl2pPr>
            <a:lvl3pPr indent="0" lvl="2" marL="0" marR="0" algn="l">
              <a:spcBef>
                <a:spcPts val="0"/>
              </a:spcBef>
              <a:buNone/>
              <a:defRPr b="0" i="0" sz="600" u="none" cap="none" strike="noStrike">
                <a:solidFill>
                  <a:schemeClr val="dk1"/>
                </a:solidFill>
                <a:latin typeface="Arial"/>
                <a:ea typeface="Arial"/>
                <a:cs typeface="Arial"/>
                <a:sym typeface="Arial"/>
              </a:defRPr>
            </a:lvl3pPr>
            <a:lvl4pPr indent="0" lvl="3" marL="0" marR="0" algn="l">
              <a:spcBef>
                <a:spcPts val="0"/>
              </a:spcBef>
              <a:buNone/>
              <a:defRPr b="0" i="0" sz="600" u="none" cap="none" strike="noStrike">
                <a:solidFill>
                  <a:schemeClr val="dk1"/>
                </a:solidFill>
                <a:latin typeface="Arial"/>
                <a:ea typeface="Arial"/>
                <a:cs typeface="Arial"/>
                <a:sym typeface="Arial"/>
              </a:defRPr>
            </a:lvl4pPr>
            <a:lvl5pPr indent="0" lvl="4" marL="0" marR="0" algn="l">
              <a:spcBef>
                <a:spcPts val="0"/>
              </a:spcBef>
              <a:buNone/>
              <a:defRPr b="0" i="0" sz="600" u="none" cap="none" strike="noStrike">
                <a:solidFill>
                  <a:schemeClr val="dk1"/>
                </a:solidFill>
                <a:latin typeface="Arial"/>
                <a:ea typeface="Arial"/>
                <a:cs typeface="Arial"/>
                <a:sym typeface="Arial"/>
              </a:defRPr>
            </a:lvl5pPr>
            <a:lvl6pPr indent="0" lvl="5" marL="0" marR="0" algn="l">
              <a:spcBef>
                <a:spcPts val="0"/>
              </a:spcBef>
              <a:buNone/>
              <a:defRPr b="0" i="0" sz="600" u="none" cap="none" strike="noStrike">
                <a:solidFill>
                  <a:schemeClr val="dk1"/>
                </a:solidFill>
                <a:latin typeface="Arial"/>
                <a:ea typeface="Arial"/>
                <a:cs typeface="Arial"/>
                <a:sym typeface="Arial"/>
              </a:defRPr>
            </a:lvl6pPr>
            <a:lvl7pPr indent="0" lvl="6" marL="0" marR="0" algn="l">
              <a:spcBef>
                <a:spcPts val="0"/>
              </a:spcBef>
              <a:buNone/>
              <a:defRPr b="0" i="0" sz="600" u="none" cap="none" strike="noStrike">
                <a:solidFill>
                  <a:schemeClr val="dk1"/>
                </a:solidFill>
                <a:latin typeface="Arial"/>
                <a:ea typeface="Arial"/>
                <a:cs typeface="Arial"/>
                <a:sym typeface="Arial"/>
              </a:defRPr>
            </a:lvl7pPr>
            <a:lvl8pPr indent="0" lvl="7" marL="0" marR="0" algn="l">
              <a:spcBef>
                <a:spcPts val="0"/>
              </a:spcBef>
              <a:buNone/>
              <a:defRPr b="0" i="0" sz="600" u="none" cap="none" strike="noStrike">
                <a:solidFill>
                  <a:schemeClr val="dk1"/>
                </a:solidFill>
                <a:latin typeface="Arial"/>
                <a:ea typeface="Arial"/>
                <a:cs typeface="Arial"/>
                <a:sym typeface="Arial"/>
              </a:defRPr>
            </a:lvl8pPr>
            <a:lvl9pPr indent="0" lvl="8" marL="0" marR="0" algn="l">
              <a:spcBef>
                <a:spcPts val="0"/>
              </a:spcBef>
              <a:buNone/>
              <a:defRPr b="0" i="0" sz="6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3 1">
  <p:cSld name="TITLE_1_3_1">
    <p:bg>
      <p:bgPr>
        <a:solidFill>
          <a:schemeClr val="dk2"/>
        </a:solidFill>
      </p:bgPr>
    </p:bg>
    <p:spTree>
      <p:nvGrpSpPr>
        <p:cNvPr id="738" name="Shape 738"/>
        <p:cNvGrpSpPr/>
        <p:nvPr/>
      </p:nvGrpSpPr>
      <p:grpSpPr>
        <a:xfrm>
          <a:off x="0" y="0"/>
          <a:ext cx="0" cy="0"/>
          <a:chOff x="0" y="0"/>
          <a:chExt cx="0" cy="0"/>
        </a:xfrm>
      </p:grpSpPr>
      <p:pic>
        <p:nvPicPr>
          <p:cNvPr id="739" name="Google Shape;739;p160"/>
          <p:cNvPicPr preferRelativeResize="0"/>
          <p:nvPr/>
        </p:nvPicPr>
        <p:blipFill>
          <a:blip r:embed="rId2">
            <a:alphaModFix amt="31000"/>
          </a:blip>
          <a:stretch>
            <a:fillRect/>
          </a:stretch>
        </p:blipFill>
        <p:spPr>
          <a:xfrm>
            <a:off x="7928" y="0"/>
            <a:ext cx="9136072" cy="5143501"/>
          </a:xfrm>
          <a:prstGeom prst="rect">
            <a:avLst/>
          </a:prstGeom>
          <a:noFill/>
          <a:ln>
            <a:noFill/>
          </a:ln>
        </p:spPr>
      </p:pic>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40" name="Shape 740"/>
        <p:cNvGrpSpPr/>
        <p:nvPr/>
      </p:nvGrpSpPr>
      <p:grpSpPr>
        <a:xfrm>
          <a:off x="0" y="0"/>
          <a:ext cx="0" cy="0"/>
          <a:chOff x="0" y="0"/>
          <a:chExt cx="0" cy="0"/>
        </a:xfrm>
      </p:grpSpPr>
      <p:sp>
        <p:nvSpPr>
          <p:cNvPr id="741" name="Google Shape;741;p161"/>
          <p:cNvSpPr/>
          <p:nvPr/>
        </p:nvSpPr>
        <p:spPr>
          <a:xfrm>
            <a:off x="-24450" y="-48900"/>
            <a:ext cx="9229500" cy="1137900"/>
          </a:xfrm>
          <a:prstGeom prst="rect">
            <a:avLst/>
          </a:prstGeom>
          <a:solidFill>
            <a:schemeClr val="lt1"/>
          </a:solidFill>
          <a:ln>
            <a:noFill/>
          </a:ln>
          <a:effectLst>
            <a:outerShdw blurRad="271463" rotWithShape="0" algn="bl" dir="5400000" dist="114300">
              <a:srgbClr val="000000">
                <a:alpha val="12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161"/>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Font typeface="Public Sans ExtraBold"/>
              <a:buNone/>
              <a:defRPr>
                <a:latin typeface="Public Sans ExtraBold"/>
                <a:ea typeface="Public Sans ExtraBold"/>
                <a:cs typeface="Public Sans ExtraBold"/>
                <a:sym typeface="Public Sans ExtraBold"/>
              </a:defRPr>
            </a:lvl1pPr>
            <a:lvl2pPr lvl="1">
              <a:spcBef>
                <a:spcPts val="0"/>
              </a:spcBef>
              <a:spcAft>
                <a:spcPts val="0"/>
              </a:spcAft>
              <a:buSzPts val="2800"/>
              <a:buFont typeface="Public Sans"/>
              <a:buNone/>
              <a:defRPr>
                <a:latin typeface="Public Sans"/>
                <a:ea typeface="Public Sans"/>
                <a:cs typeface="Public Sans"/>
                <a:sym typeface="Public Sans"/>
              </a:defRPr>
            </a:lvl2pPr>
            <a:lvl3pPr lvl="2">
              <a:spcBef>
                <a:spcPts val="0"/>
              </a:spcBef>
              <a:spcAft>
                <a:spcPts val="0"/>
              </a:spcAft>
              <a:buSzPts val="2800"/>
              <a:buFont typeface="Public Sans"/>
              <a:buNone/>
              <a:defRPr>
                <a:latin typeface="Public Sans"/>
                <a:ea typeface="Public Sans"/>
                <a:cs typeface="Public Sans"/>
                <a:sym typeface="Public Sans"/>
              </a:defRPr>
            </a:lvl3pPr>
            <a:lvl4pPr lvl="3">
              <a:spcBef>
                <a:spcPts val="0"/>
              </a:spcBef>
              <a:spcAft>
                <a:spcPts val="0"/>
              </a:spcAft>
              <a:buSzPts val="2800"/>
              <a:buFont typeface="Public Sans"/>
              <a:buNone/>
              <a:defRPr>
                <a:latin typeface="Public Sans"/>
                <a:ea typeface="Public Sans"/>
                <a:cs typeface="Public Sans"/>
                <a:sym typeface="Public Sans"/>
              </a:defRPr>
            </a:lvl4pPr>
            <a:lvl5pPr lvl="4">
              <a:spcBef>
                <a:spcPts val="0"/>
              </a:spcBef>
              <a:spcAft>
                <a:spcPts val="0"/>
              </a:spcAft>
              <a:buSzPts val="2800"/>
              <a:buFont typeface="Public Sans"/>
              <a:buNone/>
              <a:defRPr>
                <a:latin typeface="Public Sans"/>
                <a:ea typeface="Public Sans"/>
                <a:cs typeface="Public Sans"/>
                <a:sym typeface="Public Sans"/>
              </a:defRPr>
            </a:lvl5pPr>
            <a:lvl6pPr lvl="5">
              <a:spcBef>
                <a:spcPts val="0"/>
              </a:spcBef>
              <a:spcAft>
                <a:spcPts val="0"/>
              </a:spcAft>
              <a:buSzPts val="2800"/>
              <a:buFont typeface="Public Sans"/>
              <a:buNone/>
              <a:defRPr>
                <a:latin typeface="Public Sans"/>
                <a:ea typeface="Public Sans"/>
                <a:cs typeface="Public Sans"/>
                <a:sym typeface="Public Sans"/>
              </a:defRPr>
            </a:lvl6pPr>
            <a:lvl7pPr lvl="6">
              <a:spcBef>
                <a:spcPts val="0"/>
              </a:spcBef>
              <a:spcAft>
                <a:spcPts val="0"/>
              </a:spcAft>
              <a:buSzPts val="2800"/>
              <a:buFont typeface="Public Sans"/>
              <a:buNone/>
              <a:defRPr>
                <a:latin typeface="Public Sans"/>
                <a:ea typeface="Public Sans"/>
                <a:cs typeface="Public Sans"/>
                <a:sym typeface="Public Sans"/>
              </a:defRPr>
            </a:lvl7pPr>
            <a:lvl8pPr lvl="7">
              <a:spcBef>
                <a:spcPts val="0"/>
              </a:spcBef>
              <a:spcAft>
                <a:spcPts val="0"/>
              </a:spcAft>
              <a:buSzPts val="2800"/>
              <a:buFont typeface="Public Sans"/>
              <a:buNone/>
              <a:defRPr>
                <a:latin typeface="Public Sans"/>
                <a:ea typeface="Public Sans"/>
                <a:cs typeface="Public Sans"/>
                <a:sym typeface="Public Sans"/>
              </a:defRPr>
            </a:lvl8pPr>
            <a:lvl9pPr lvl="8">
              <a:spcBef>
                <a:spcPts val="0"/>
              </a:spcBef>
              <a:spcAft>
                <a:spcPts val="0"/>
              </a:spcAft>
              <a:buSzPts val="2800"/>
              <a:buFont typeface="Public Sans"/>
              <a:buNone/>
              <a:defRPr>
                <a:latin typeface="Public Sans"/>
                <a:ea typeface="Public Sans"/>
                <a:cs typeface="Public Sans"/>
                <a:sym typeface="Public Sans"/>
              </a:defRPr>
            </a:lvl9pPr>
          </a:lstStyle>
          <a:p/>
        </p:txBody>
      </p:sp>
      <p:sp>
        <p:nvSpPr>
          <p:cNvPr id="743" name="Google Shape;743;p161"/>
          <p:cNvSpPr txBox="1"/>
          <p:nvPr>
            <p:ph idx="1" type="body"/>
          </p:nvPr>
        </p:nvSpPr>
        <p:spPr>
          <a:xfrm>
            <a:off x="311700" y="1335850"/>
            <a:ext cx="8520600" cy="2785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1pPr>
            <a:lvl2pPr indent="-304800" lvl="1" marL="9144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2pPr>
            <a:lvl3pPr indent="-304800" lvl="2" marL="13716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3pPr>
            <a:lvl4pPr indent="-304800" lvl="3" marL="18288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4pPr>
            <a:lvl5pPr indent="-304800" lvl="4" marL="22860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5pPr>
            <a:lvl6pPr indent="-304800" lvl="5" marL="27432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6pPr>
            <a:lvl7pPr indent="-304800" lvl="6" marL="32004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7pPr>
            <a:lvl8pPr indent="-304800" lvl="7" marL="36576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8pPr>
            <a:lvl9pPr indent="-304800" lvl="8" marL="4114800">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9pPr>
          </a:lstStyle>
          <a:p/>
        </p:txBody>
      </p:sp>
      <p:pic>
        <p:nvPicPr>
          <p:cNvPr id="744" name="Google Shape;744;p161"/>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45" name="Google Shape;745;p161"/>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mple Header" type="blank">
  <p:cSld name="BLANK">
    <p:spTree>
      <p:nvGrpSpPr>
        <p:cNvPr id="746" name="Shape 746"/>
        <p:cNvGrpSpPr/>
        <p:nvPr/>
      </p:nvGrpSpPr>
      <p:grpSpPr>
        <a:xfrm>
          <a:off x="0" y="0"/>
          <a:ext cx="0" cy="0"/>
          <a:chOff x="0" y="0"/>
          <a:chExt cx="0" cy="0"/>
        </a:xfrm>
      </p:grpSpPr>
      <p:sp>
        <p:nvSpPr>
          <p:cNvPr id="747" name="Google Shape;747;p162"/>
          <p:cNvSpPr/>
          <p:nvPr/>
        </p:nvSpPr>
        <p:spPr>
          <a:xfrm>
            <a:off x="-53925" y="-48900"/>
            <a:ext cx="9258900" cy="1137900"/>
          </a:xfrm>
          <a:prstGeom prst="rect">
            <a:avLst/>
          </a:prstGeom>
          <a:solidFill>
            <a:schemeClr val="lt1"/>
          </a:solidFill>
          <a:ln>
            <a:noFill/>
          </a:ln>
          <a:effectLst>
            <a:outerShdw blurRad="442913" rotWithShape="0" algn="bl">
              <a:srgbClr val="000000">
                <a:alpha val="12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162"/>
          <p:cNvSpPr txBox="1"/>
          <p:nvPr>
            <p:ph type="ctrTitle"/>
          </p:nvPr>
        </p:nvSpPr>
        <p:spPr>
          <a:xfrm>
            <a:off x="311700" y="116150"/>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Font typeface="Public Sans ExtraBold"/>
              <a:buNone/>
              <a:defRPr sz="3500">
                <a:latin typeface="Public Sans ExtraBold"/>
                <a:ea typeface="Public Sans ExtraBold"/>
                <a:cs typeface="Public Sans ExtraBold"/>
                <a:sym typeface="Public Sans ExtraBold"/>
              </a:defRPr>
            </a:lvl1pPr>
            <a:lvl2pPr lvl="1" algn="ctr">
              <a:spcBef>
                <a:spcPts val="0"/>
              </a:spcBef>
              <a:spcAft>
                <a:spcPts val="0"/>
              </a:spcAft>
              <a:buSzPts val="5200"/>
              <a:buFont typeface="Public Sans"/>
              <a:buNone/>
              <a:defRPr sz="5200">
                <a:latin typeface="Public Sans"/>
                <a:ea typeface="Public Sans"/>
                <a:cs typeface="Public Sans"/>
                <a:sym typeface="Public Sans"/>
              </a:defRPr>
            </a:lvl2pPr>
            <a:lvl3pPr lvl="2" algn="ctr">
              <a:spcBef>
                <a:spcPts val="0"/>
              </a:spcBef>
              <a:spcAft>
                <a:spcPts val="0"/>
              </a:spcAft>
              <a:buSzPts val="5200"/>
              <a:buFont typeface="Public Sans"/>
              <a:buNone/>
              <a:defRPr sz="5200">
                <a:latin typeface="Public Sans"/>
                <a:ea typeface="Public Sans"/>
                <a:cs typeface="Public Sans"/>
                <a:sym typeface="Public Sans"/>
              </a:defRPr>
            </a:lvl3pPr>
            <a:lvl4pPr lvl="3" algn="ctr">
              <a:spcBef>
                <a:spcPts val="0"/>
              </a:spcBef>
              <a:spcAft>
                <a:spcPts val="0"/>
              </a:spcAft>
              <a:buSzPts val="5200"/>
              <a:buFont typeface="Public Sans"/>
              <a:buNone/>
              <a:defRPr sz="5200">
                <a:latin typeface="Public Sans"/>
                <a:ea typeface="Public Sans"/>
                <a:cs typeface="Public Sans"/>
                <a:sym typeface="Public Sans"/>
              </a:defRPr>
            </a:lvl4pPr>
            <a:lvl5pPr lvl="4" algn="ctr">
              <a:spcBef>
                <a:spcPts val="0"/>
              </a:spcBef>
              <a:spcAft>
                <a:spcPts val="0"/>
              </a:spcAft>
              <a:buSzPts val="5200"/>
              <a:buFont typeface="Public Sans"/>
              <a:buNone/>
              <a:defRPr sz="5200">
                <a:latin typeface="Public Sans"/>
                <a:ea typeface="Public Sans"/>
                <a:cs typeface="Public Sans"/>
                <a:sym typeface="Public Sans"/>
              </a:defRPr>
            </a:lvl5pPr>
            <a:lvl6pPr lvl="5" algn="ctr">
              <a:spcBef>
                <a:spcPts val="0"/>
              </a:spcBef>
              <a:spcAft>
                <a:spcPts val="0"/>
              </a:spcAft>
              <a:buSzPts val="5200"/>
              <a:buFont typeface="Public Sans"/>
              <a:buNone/>
              <a:defRPr sz="5200">
                <a:latin typeface="Public Sans"/>
                <a:ea typeface="Public Sans"/>
                <a:cs typeface="Public Sans"/>
                <a:sym typeface="Public Sans"/>
              </a:defRPr>
            </a:lvl6pPr>
            <a:lvl7pPr lvl="6" algn="ctr">
              <a:spcBef>
                <a:spcPts val="0"/>
              </a:spcBef>
              <a:spcAft>
                <a:spcPts val="0"/>
              </a:spcAft>
              <a:buSzPts val="5200"/>
              <a:buFont typeface="Public Sans"/>
              <a:buNone/>
              <a:defRPr sz="5200">
                <a:latin typeface="Public Sans"/>
                <a:ea typeface="Public Sans"/>
                <a:cs typeface="Public Sans"/>
                <a:sym typeface="Public Sans"/>
              </a:defRPr>
            </a:lvl7pPr>
            <a:lvl8pPr lvl="7" algn="ctr">
              <a:spcBef>
                <a:spcPts val="0"/>
              </a:spcBef>
              <a:spcAft>
                <a:spcPts val="0"/>
              </a:spcAft>
              <a:buSzPts val="5200"/>
              <a:buFont typeface="Public Sans"/>
              <a:buNone/>
              <a:defRPr sz="5200">
                <a:latin typeface="Public Sans"/>
                <a:ea typeface="Public Sans"/>
                <a:cs typeface="Public Sans"/>
                <a:sym typeface="Public Sans"/>
              </a:defRPr>
            </a:lvl8pPr>
            <a:lvl9pPr lvl="8" algn="ctr">
              <a:spcBef>
                <a:spcPts val="0"/>
              </a:spcBef>
              <a:spcAft>
                <a:spcPts val="0"/>
              </a:spcAft>
              <a:buSzPts val="5200"/>
              <a:buFont typeface="Public Sans"/>
              <a:buNone/>
              <a:defRPr sz="5200">
                <a:latin typeface="Public Sans"/>
                <a:ea typeface="Public Sans"/>
                <a:cs typeface="Public Sans"/>
                <a:sym typeface="Public Sans"/>
              </a:defRPr>
            </a:lvl9pPr>
          </a:lstStyle>
          <a:p/>
        </p:txBody>
      </p:sp>
      <p:sp>
        <p:nvSpPr>
          <p:cNvPr id="749" name="Google Shape;749;p162"/>
          <p:cNvSpPr txBox="1"/>
          <p:nvPr>
            <p:ph idx="1" type="subTitle"/>
          </p:nvPr>
        </p:nvSpPr>
        <p:spPr>
          <a:xfrm>
            <a:off x="311700" y="2175450"/>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1200"/>
              <a:buFont typeface="Public Sans Light"/>
              <a:buNone/>
              <a:defRPr sz="1200">
                <a:solidFill>
                  <a:schemeClr val="dk1"/>
                </a:solidFill>
                <a:latin typeface="Public Sans Light"/>
                <a:ea typeface="Public Sans Light"/>
                <a:cs typeface="Public Sans Light"/>
                <a:sym typeface="Public Sans Light"/>
              </a:defRPr>
            </a:lvl1pPr>
            <a:lvl2pPr lvl="1"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2pPr>
            <a:lvl3pPr lvl="2"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3pPr>
            <a:lvl4pPr lvl="3"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4pPr>
            <a:lvl5pPr lvl="4"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5pPr>
            <a:lvl6pPr lvl="5"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6pPr>
            <a:lvl7pPr lvl="6"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7pPr>
            <a:lvl8pPr lvl="7"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8pPr>
            <a:lvl9pPr lvl="8" algn="ctr">
              <a:lnSpc>
                <a:spcPct val="100000"/>
              </a:lnSpc>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9pPr>
          </a:lstStyle>
          <a:p/>
        </p:txBody>
      </p:sp>
      <p:pic>
        <p:nvPicPr>
          <p:cNvPr id="750" name="Google Shape;750;p162"/>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51" name="Google Shape;751;p162"/>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rop Shadow Background 1">
  <p:cSld name="CUSTOM">
    <p:spTree>
      <p:nvGrpSpPr>
        <p:cNvPr id="752" name="Shape 752"/>
        <p:cNvGrpSpPr/>
        <p:nvPr/>
      </p:nvGrpSpPr>
      <p:grpSpPr>
        <a:xfrm>
          <a:off x="0" y="0"/>
          <a:ext cx="0" cy="0"/>
          <a:chOff x="0" y="0"/>
          <a:chExt cx="0" cy="0"/>
        </a:xfrm>
      </p:grpSpPr>
      <p:pic>
        <p:nvPicPr>
          <p:cNvPr id="753" name="Google Shape;753;p163"/>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54" name="Google Shape;754;p163"/>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755" name="Google Shape;755;p163"/>
          <p:cNvSpPr/>
          <p:nvPr/>
        </p:nvSpPr>
        <p:spPr>
          <a:xfrm>
            <a:off x="-89000" y="-62300"/>
            <a:ext cx="4209000" cy="5283600"/>
          </a:xfrm>
          <a:prstGeom prst="rect">
            <a:avLst/>
          </a:prstGeom>
          <a:solidFill>
            <a:srgbClr val="FFFFFF"/>
          </a:solidFill>
          <a:ln>
            <a:noFill/>
          </a:ln>
          <a:effectLst>
            <a:outerShdw blurRad="342900" rotWithShape="0" algn="bl">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rop Shadow Background 2">
  <p:cSld name="CUSTOM_1">
    <p:spTree>
      <p:nvGrpSpPr>
        <p:cNvPr id="756" name="Shape 756"/>
        <p:cNvGrpSpPr/>
        <p:nvPr/>
      </p:nvGrpSpPr>
      <p:grpSpPr>
        <a:xfrm>
          <a:off x="0" y="0"/>
          <a:ext cx="0" cy="0"/>
          <a:chOff x="0" y="0"/>
          <a:chExt cx="0" cy="0"/>
        </a:xfrm>
      </p:grpSpPr>
      <p:pic>
        <p:nvPicPr>
          <p:cNvPr id="757" name="Google Shape;757;p164"/>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58" name="Google Shape;758;p164"/>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759" name="Google Shape;759;p164"/>
          <p:cNvSpPr/>
          <p:nvPr/>
        </p:nvSpPr>
        <p:spPr>
          <a:xfrm>
            <a:off x="-89000" y="-62300"/>
            <a:ext cx="3281700" cy="5283600"/>
          </a:xfrm>
          <a:prstGeom prst="rect">
            <a:avLst/>
          </a:prstGeom>
          <a:solidFill>
            <a:schemeClr val="lt1"/>
          </a:solidFill>
          <a:ln>
            <a:noFill/>
          </a:ln>
          <a:effectLst>
            <a:outerShdw blurRad="414338" rotWithShape="0" algn="bl">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rop Shadow Background 3">
  <p:cSld name="CUSTOM_1_1">
    <p:spTree>
      <p:nvGrpSpPr>
        <p:cNvPr id="760" name="Shape 760"/>
        <p:cNvGrpSpPr/>
        <p:nvPr/>
      </p:nvGrpSpPr>
      <p:grpSpPr>
        <a:xfrm>
          <a:off x="0" y="0"/>
          <a:ext cx="0" cy="0"/>
          <a:chOff x="0" y="0"/>
          <a:chExt cx="0" cy="0"/>
        </a:xfrm>
      </p:grpSpPr>
      <p:pic>
        <p:nvPicPr>
          <p:cNvPr id="761" name="Google Shape;761;p165"/>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62" name="Google Shape;762;p165"/>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763" name="Google Shape;763;p165"/>
          <p:cNvSpPr/>
          <p:nvPr/>
        </p:nvSpPr>
        <p:spPr>
          <a:xfrm flipH="1">
            <a:off x="-45800" y="-62300"/>
            <a:ext cx="2794500" cy="5283600"/>
          </a:xfrm>
          <a:prstGeom prst="rect">
            <a:avLst/>
          </a:prstGeom>
          <a:solidFill>
            <a:srgbClr val="FFFFFF"/>
          </a:solidFill>
          <a:ln>
            <a:noFill/>
          </a:ln>
          <a:effectLst>
            <a:outerShdw blurRad="342900" rotWithShape="0" algn="bl">
              <a:srgbClr val="000000">
                <a:alpha val="1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Display" type="obj">
  <p:cSld name="OBJECT">
    <p:spTree>
      <p:nvGrpSpPr>
        <p:cNvPr id="764" name="Shape 764"/>
        <p:cNvGrpSpPr/>
        <p:nvPr/>
      </p:nvGrpSpPr>
      <p:grpSpPr>
        <a:xfrm>
          <a:off x="0" y="0"/>
          <a:ext cx="0" cy="0"/>
          <a:chOff x="0" y="0"/>
          <a:chExt cx="0" cy="0"/>
        </a:xfrm>
      </p:grpSpPr>
      <p:sp>
        <p:nvSpPr>
          <p:cNvPr id="765" name="Google Shape;765;p166"/>
          <p:cNvSpPr/>
          <p:nvPr/>
        </p:nvSpPr>
        <p:spPr>
          <a:xfrm>
            <a:off x="-63150" y="-48900"/>
            <a:ext cx="4172400" cy="5278800"/>
          </a:xfrm>
          <a:prstGeom prst="rect">
            <a:avLst/>
          </a:prstGeom>
          <a:solidFill>
            <a:srgbClr val="EFF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6" name="Google Shape;766;p166"/>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67" name="Google Shape;767;p166"/>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blue division1">
  <p:cSld name="OBJECT_2">
    <p:spTree>
      <p:nvGrpSpPr>
        <p:cNvPr id="768" name="Shape 768"/>
        <p:cNvGrpSpPr/>
        <p:nvPr/>
      </p:nvGrpSpPr>
      <p:grpSpPr>
        <a:xfrm>
          <a:off x="0" y="0"/>
          <a:ext cx="0" cy="0"/>
          <a:chOff x="0" y="0"/>
          <a:chExt cx="0" cy="0"/>
        </a:xfrm>
      </p:grpSpPr>
      <p:sp>
        <p:nvSpPr>
          <p:cNvPr id="769" name="Google Shape;769;p167"/>
          <p:cNvSpPr/>
          <p:nvPr/>
        </p:nvSpPr>
        <p:spPr>
          <a:xfrm flipH="1">
            <a:off x="2747400" y="-48900"/>
            <a:ext cx="6396600" cy="5278800"/>
          </a:xfrm>
          <a:prstGeom prst="rect">
            <a:avLst/>
          </a:prstGeom>
          <a:solidFill>
            <a:srgbClr val="EFF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0" name="Google Shape;770;p167"/>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71" name="Google Shape;771;p167"/>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blue division 2">
  <p:cSld name="OBJECT_2_1">
    <p:spTree>
      <p:nvGrpSpPr>
        <p:cNvPr id="772" name="Shape 772"/>
        <p:cNvGrpSpPr/>
        <p:nvPr/>
      </p:nvGrpSpPr>
      <p:grpSpPr>
        <a:xfrm>
          <a:off x="0" y="0"/>
          <a:ext cx="0" cy="0"/>
          <a:chOff x="0" y="0"/>
          <a:chExt cx="0" cy="0"/>
        </a:xfrm>
      </p:grpSpPr>
      <p:sp>
        <p:nvSpPr>
          <p:cNvPr id="773" name="Google Shape;773;p168"/>
          <p:cNvSpPr/>
          <p:nvPr/>
        </p:nvSpPr>
        <p:spPr>
          <a:xfrm flipH="1">
            <a:off x="3089100" y="-48900"/>
            <a:ext cx="6054900" cy="5278800"/>
          </a:xfrm>
          <a:prstGeom prst="rect">
            <a:avLst/>
          </a:prstGeom>
          <a:solidFill>
            <a:srgbClr val="EFF3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4" name="Google Shape;774;p168"/>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75" name="Google Shape;775;p168"/>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white header 1">
  <p:cSld name="CUSTOM_2">
    <p:spTree>
      <p:nvGrpSpPr>
        <p:cNvPr id="776" name="Shape 776"/>
        <p:cNvGrpSpPr/>
        <p:nvPr/>
      </p:nvGrpSpPr>
      <p:grpSpPr>
        <a:xfrm>
          <a:off x="0" y="0"/>
          <a:ext cx="0" cy="0"/>
          <a:chOff x="0" y="0"/>
          <a:chExt cx="0" cy="0"/>
        </a:xfrm>
      </p:grpSpPr>
      <p:sp>
        <p:nvSpPr>
          <p:cNvPr id="777" name="Google Shape;777;p169"/>
          <p:cNvSpPr/>
          <p:nvPr/>
        </p:nvSpPr>
        <p:spPr>
          <a:xfrm>
            <a:off x="0" y="1228525"/>
            <a:ext cx="9144000" cy="3915000"/>
          </a:xfrm>
          <a:prstGeom prst="rect">
            <a:avLst/>
          </a:prstGeom>
          <a:solidFill>
            <a:srgbClr val="EFF3F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Open Sans Light"/>
              <a:ea typeface="Open Sans Light"/>
              <a:cs typeface="Open Sans Light"/>
              <a:sym typeface="Open Sans Light"/>
            </a:endParaRPr>
          </a:p>
        </p:txBody>
      </p:sp>
      <p:pic>
        <p:nvPicPr>
          <p:cNvPr id="778" name="Google Shape;778;p169"/>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79" name="Google Shape;779;p169"/>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white header 2">
  <p:cSld name="CUSTOM_2_2">
    <p:spTree>
      <p:nvGrpSpPr>
        <p:cNvPr id="780" name="Shape 780"/>
        <p:cNvGrpSpPr/>
        <p:nvPr/>
      </p:nvGrpSpPr>
      <p:grpSpPr>
        <a:xfrm>
          <a:off x="0" y="0"/>
          <a:ext cx="0" cy="0"/>
          <a:chOff x="0" y="0"/>
          <a:chExt cx="0" cy="0"/>
        </a:xfrm>
      </p:grpSpPr>
      <p:sp>
        <p:nvSpPr>
          <p:cNvPr id="781" name="Google Shape;781;p170"/>
          <p:cNvSpPr/>
          <p:nvPr/>
        </p:nvSpPr>
        <p:spPr>
          <a:xfrm>
            <a:off x="0" y="1484300"/>
            <a:ext cx="9144000" cy="36591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Open Sans Light"/>
              <a:buNone/>
            </a:pPr>
            <a:r>
              <a:rPr lang="en">
                <a:solidFill>
                  <a:srgbClr val="FFFFFF"/>
                </a:solidFill>
                <a:latin typeface="Open Sans Light"/>
                <a:ea typeface="Open Sans Light"/>
                <a:cs typeface="Open Sans Light"/>
                <a:sym typeface="Open Sans Light"/>
              </a:rPr>
              <a:t>v</a:t>
            </a:r>
            <a:endParaRPr b="0" i="0" sz="1400" u="none" cap="none" strike="noStrike">
              <a:solidFill>
                <a:srgbClr val="FFFFFF"/>
              </a:solidFill>
              <a:latin typeface="Open Sans Light"/>
              <a:ea typeface="Open Sans Light"/>
              <a:cs typeface="Open Sans Light"/>
              <a:sym typeface="Open Sans Light"/>
            </a:endParaRPr>
          </a:p>
        </p:txBody>
      </p:sp>
      <p:pic>
        <p:nvPicPr>
          <p:cNvPr id="782" name="Google Shape;782;p170"/>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83" name="Google Shape;783;p170"/>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white header 3">
  <p:cSld name="CUSTOM_2_1">
    <p:spTree>
      <p:nvGrpSpPr>
        <p:cNvPr id="784" name="Shape 784"/>
        <p:cNvGrpSpPr/>
        <p:nvPr/>
      </p:nvGrpSpPr>
      <p:grpSpPr>
        <a:xfrm>
          <a:off x="0" y="0"/>
          <a:ext cx="0" cy="0"/>
          <a:chOff x="0" y="0"/>
          <a:chExt cx="0" cy="0"/>
        </a:xfrm>
      </p:grpSpPr>
      <p:sp>
        <p:nvSpPr>
          <p:cNvPr id="785" name="Google Shape;785;p171"/>
          <p:cNvSpPr/>
          <p:nvPr/>
        </p:nvSpPr>
        <p:spPr>
          <a:xfrm>
            <a:off x="0" y="1707356"/>
            <a:ext cx="9144000" cy="3436200"/>
          </a:xfrm>
          <a:prstGeom prst="rect">
            <a:avLst/>
          </a:prstGeom>
          <a:solidFill>
            <a:srgbClr val="EFF3F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Open Sans Light"/>
              <a:ea typeface="Open Sans Light"/>
              <a:cs typeface="Open Sans Light"/>
              <a:sym typeface="Open Sans Light"/>
            </a:endParaRPr>
          </a:p>
        </p:txBody>
      </p:sp>
      <p:pic>
        <p:nvPicPr>
          <p:cNvPr id="786" name="Google Shape;786;p171"/>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87" name="Google Shape;787;p171"/>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white header 4">
  <p:cSld name="CUSTOM_2_1_2">
    <p:spTree>
      <p:nvGrpSpPr>
        <p:cNvPr id="788" name="Shape 788"/>
        <p:cNvGrpSpPr/>
        <p:nvPr/>
      </p:nvGrpSpPr>
      <p:grpSpPr>
        <a:xfrm>
          <a:off x="0" y="0"/>
          <a:ext cx="0" cy="0"/>
          <a:chOff x="0" y="0"/>
          <a:chExt cx="0" cy="0"/>
        </a:xfrm>
      </p:grpSpPr>
      <p:sp>
        <p:nvSpPr>
          <p:cNvPr id="789" name="Google Shape;789;p172"/>
          <p:cNvSpPr/>
          <p:nvPr/>
        </p:nvSpPr>
        <p:spPr>
          <a:xfrm>
            <a:off x="-36850" y="1630375"/>
            <a:ext cx="9201300" cy="3513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0" name="Google Shape;790;p172"/>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91" name="Google Shape;791;p172"/>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white header 5">
  <p:cSld name="CUSTOM_2_1_1">
    <p:spTree>
      <p:nvGrpSpPr>
        <p:cNvPr id="792" name="Shape 792"/>
        <p:cNvGrpSpPr/>
        <p:nvPr/>
      </p:nvGrpSpPr>
      <p:grpSpPr>
        <a:xfrm>
          <a:off x="0" y="0"/>
          <a:ext cx="0" cy="0"/>
          <a:chOff x="0" y="0"/>
          <a:chExt cx="0" cy="0"/>
        </a:xfrm>
      </p:grpSpPr>
      <p:sp>
        <p:nvSpPr>
          <p:cNvPr id="793" name="Google Shape;793;p173"/>
          <p:cNvSpPr/>
          <p:nvPr/>
        </p:nvSpPr>
        <p:spPr>
          <a:xfrm>
            <a:off x="0" y="2183200"/>
            <a:ext cx="9144000" cy="2960400"/>
          </a:xfrm>
          <a:prstGeom prst="rect">
            <a:avLst/>
          </a:prstGeom>
          <a:solidFill>
            <a:srgbClr val="EFF3F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Open Sans Light"/>
              <a:ea typeface="Open Sans Light"/>
              <a:cs typeface="Open Sans Light"/>
              <a:sym typeface="Open Sans Light"/>
            </a:endParaRPr>
          </a:p>
        </p:txBody>
      </p:sp>
      <p:pic>
        <p:nvPicPr>
          <p:cNvPr id="794" name="Google Shape;794;p173"/>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95" name="Google Shape;795;p173"/>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goon 100 white header 1">
  <p:cSld name="CUSTOM_2_1_1_1">
    <p:spTree>
      <p:nvGrpSpPr>
        <p:cNvPr id="796" name="Shape 796"/>
        <p:cNvGrpSpPr/>
        <p:nvPr/>
      </p:nvGrpSpPr>
      <p:grpSpPr>
        <a:xfrm>
          <a:off x="0" y="0"/>
          <a:ext cx="0" cy="0"/>
          <a:chOff x="0" y="0"/>
          <a:chExt cx="0" cy="0"/>
        </a:xfrm>
      </p:grpSpPr>
      <p:sp>
        <p:nvSpPr>
          <p:cNvPr id="797" name="Google Shape;797;p174"/>
          <p:cNvSpPr/>
          <p:nvPr/>
        </p:nvSpPr>
        <p:spPr>
          <a:xfrm>
            <a:off x="0" y="1484300"/>
            <a:ext cx="9144000" cy="36591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Open Sans Light"/>
              <a:buNone/>
            </a:pPr>
            <a:r>
              <a:t/>
            </a:r>
            <a:endParaRPr b="0" i="0" sz="1400" u="none" cap="none" strike="noStrike">
              <a:solidFill>
                <a:srgbClr val="FFFFFF"/>
              </a:solidFill>
              <a:latin typeface="Open Sans Light"/>
              <a:ea typeface="Open Sans Light"/>
              <a:cs typeface="Open Sans Light"/>
              <a:sym typeface="Open Sans Light"/>
            </a:endParaRPr>
          </a:p>
        </p:txBody>
      </p:sp>
      <p:pic>
        <p:nvPicPr>
          <p:cNvPr id="798" name="Google Shape;798;p174"/>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799" name="Google Shape;799;p174"/>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goon 100 white header 1 1">
  <p:cSld name="CUSTOM_2_1_1_1_1">
    <p:spTree>
      <p:nvGrpSpPr>
        <p:cNvPr id="800" name="Shape 800"/>
        <p:cNvGrpSpPr/>
        <p:nvPr/>
      </p:nvGrpSpPr>
      <p:grpSpPr>
        <a:xfrm>
          <a:off x="0" y="0"/>
          <a:ext cx="0" cy="0"/>
          <a:chOff x="0" y="0"/>
          <a:chExt cx="0" cy="0"/>
        </a:xfrm>
      </p:grpSpPr>
      <p:sp>
        <p:nvSpPr>
          <p:cNvPr id="801" name="Google Shape;801;p175"/>
          <p:cNvSpPr/>
          <p:nvPr/>
        </p:nvSpPr>
        <p:spPr>
          <a:xfrm>
            <a:off x="0" y="1279958"/>
            <a:ext cx="9144000" cy="3863400"/>
          </a:xfrm>
          <a:prstGeom prst="rect">
            <a:avLst/>
          </a:prstGeom>
          <a:solidFill>
            <a:schemeClr val="lt1"/>
          </a:solidFill>
          <a:ln>
            <a:noFill/>
          </a:ln>
          <a:effectLst>
            <a:outerShdw blurRad="317500" rotWithShape="0" dir="16200000" dist="38100">
              <a:schemeClr val="dk1">
                <a:alpha val="20000"/>
              </a:scheme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Open Sans Light"/>
              <a:ea typeface="Open Sans Light"/>
              <a:cs typeface="Open Sans Light"/>
              <a:sym typeface="Open Sans Light"/>
            </a:endParaRPr>
          </a:p>
        </p:txBody>
      </p:sp>
      <p:pic>
        <p:nvPicPr>
          <p:cNvPr id="802" name="Google Shape;802;p175"/>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803" name="Google Shape;803;p175"/>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p:cSld name="OBJECT_1">
    <p:spTree>
      <p:nvGrpSpPr>
        <p:cNvPr id="804" name="Shape 804"/>
        <p:cNvGrpSpPr/>
        <p:nvPr/>
      </p:nvGrpSpPr>
      <p:grpSpPr>
        <a:xfrm>
          <a:off x="0" y="0"/>
          <a:ext cx="0" cy="0"/>
          <a:chOff x="0" y="0"/>
          <a:chExt cx="0" cy="0"/>
        </a:xfrm>
      </p:grpSpPr>
      <p:pic>
        <p:nvPicPr>
          <p:cNvPr id="805" name="Google Shape;805;p176"/>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806" name="Google Shape;806;p176"/>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bits blue 1">
  <p:cSld name="OBJECT_1_1">
    <p:spTree>
      <p:nvGrpSpPr>
        <p:cNvPr id="807" name="Shape 807"/>
        <p:cNvGrpSpPr/>
        <p:nvPr/>
      </p:nvGrpSpPr>
      <p:grpSpPr>
        <a:xfrm>
          <a:off x="0" y="0"/>
          <a:ext cx="0" cy="0"/>
          <a:chOff x="0" y="0"/>
          <a:chExt cx="0" cy="0"/>
        </a:xfrm>
      </p:grpSpPr>
      <p:pic>
        <p:nvPicPr>
          <p:cNvPr id="808" name="Google Shape;808;p177"/>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809" name="Google Shape;809;p177"/>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810" name="Google Shape;810;p177"/>
          <p:cNvSpPr/>
          <p:nvPr/>
        </p:nvSpPr>
        <p:spPr>
          <a:xfrm>
            <a:off x="-9150" y="-27475"/>
            <a:ext cx="3210600" cy="5207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pic>
        <p:nvPicPr>
          <p:cNvPr id="811" name="Google Shape;811;p177"/>
          <p:cNvPicPr preferRelativeResize="0"/>
          <p:nvPr/>
        </p:nvPicPr>
        <p:blipFill rotWithShape="1">
          <a:blip r:embed="rId3">
            <a:alphaModFix amt="42000"/>
          </a:blip>
          <a:srcRect b="8012" l="50134" r="12026" t="7113"/>
          <a:stretch/>
        </p:blipFill>
        <p:spPr>
          <a:xfrm>
            <a:off x="-9150" y="-79875"/>
            <a:ext cx="2708401" cy="5303275"/>
          </a:xfrm>
          <a:prstGeom prst="rect">
            <a:avLst/>
          </a:prstGeom>
          <a:noFill/>
          <a:ln>
            <a:noFill/>
          </a:ln>
        </p:spPr>
      </p:pic>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bits blue half n half">
  <p:cSld name="OBJECT_1_1_1">
    <p:spTree>
      <p:nvGrpSpPr>
        <p:cNvPr id="812" name="Shape 812"/>
        <p:cNvGrpSpPr/>
        <p:nvPr/>
      </p:nvGrpSpPr>
      <p:grpSpPr>
        <a:xfrm>
          <a:off x="0" y="0"/>
          <a:ext cx="0" cy="0"/>
          <a:chOff x="0" y="0"/>
          <a:chExt cx="0" cy="0"/>
        </a:xfrm>
      </p:grpSpPr>
      <p:pic>
        <p:nvPicPr>
          <p:cNvPr id="813" name="Google Shape;813;p178"/>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814" name="Google Shape;814;p178"/>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815" name="Google Shape;815;p178"/>
          <p:cNvSpPr/>
          <p:nvPr/>
        </p:nvSpPr>
        <p:spPr>
          <a:xfrm>
            <a:off x="-9150" y="-27475"/>
            <a:ext cx="4592700" cy="5207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pic>
        <p:nvPicPr>
          <p:cNvPr id="816" name="Google Shape;816;p178"/>
          <p:cNvPicPr preferRelativeResize="0"/>
          <p:nvPr/>
        </p:nvPicPr>
        <p:blipFill rotWithShape="1">
          <a:blip r:embed="rId3">
            <a:alphaModFix amt="37000"/>
          </a:blip>
          <a:srcRect b="8012" l="50134" r="12026" t="7113"/>
          <a:stretch/>
        </p:blipFill>
        <p:spPr>
          <a:xfrm>
            <a:off x="-9150" y="-79875"/>
            <a:ext cx="2708401" cy="5303275"/>
          </a:xfrm>
          <a:prstGeom prst="rect">
            <a:avLst/>
          </a:prstGeom>
          <a:noFill/>
          <a:ln>
            <a:noFill/>
          </a:ln>
        </p:spPr>
      </p:pic>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bits blue 2">
  <p:cSld name="OBJECT_1_1_1_1_1">
    <p:spTree>
      <p:nvGrpSpPr>
        <p:cNvPr id="817" name="Shape 817"/>
        <p:cNvGrpSpPr/>
        <p:nvPr/>
      </p:nvGrpSpPr>
      <p:grpSpPr>
        <a:xfrm>
          <a:off x="0" y="0"/>
          <a:ext cx="0" cy="0"/>
          <a:chOff x="0" y="0"/>
          <a:chExt cx="0" cy="0"/>
        </a:xfrm>
      </p:grpSpPr>
      <p:pic>
        <p:nvPicPr>
          <p:cNvPr id="818" name="Google Shape;818;p179"/>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819" name="Google Shape;819;p179"/>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820" name="Google Shape;820;p179"/>
          <p:cNvSpPr/>
          <p:nvPr/>
        </p:nvSpPr>
        <p:spPr>
          <a:xfrm>
            <a:off x="-9150" y="-27475"/>
            <a:ext cx="1667400" cy="5231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pic>
        <p:nvPicPr>
          <p:cNvPr id="821" name="Google Shape;821;p179"/>
          <p:cNvPicPr preferRelativeResize="0"/>
          <p:nvPr/>
        </p:nvPicPr>
        <p:blipFill rotWithShape="1">
          <a:blip r:embed="rId3">
            <a:alphaModFix amt="88000"/>
          </a:blip>
          <a:srcRect b="6003" l="30069" r="29060" t="5069"/>
          <a:stretch/>
        </p:blipFill>
        <p:spPr>
          <a:xfrm>
            <a:off x="-53225" y="-27487"/>
            <a:ext cx="2665201" cy="5062274"/>
          </a:xfrm>
          <a:prstGeom prst="rect">
            <a:avLst/>
          </a:prstGeom>
          <a:noFill/>
          <a:ln>
            <a:noFill/>
          </a:ln>
        </p:spPr>
      </p:pic>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bits blue 2 1">
  <p:cSld name="OBJECT_1_1_1_1_1_1">
    <p:spTree>
      <p:nvGrpSpPr>
        <p:cNvPr id="822" name="Shape 822"/>
        <p:cNvGrpSpPr/>
        <p:nvPr/>
      </p:nvGrpSpPr>
      <p:grpSpPr>
        <a:xfrm>
          <a:off x="0" y="0"/>
          <a:ext cx="0" cy="0"/>
          <a:chOff x="0" y="0"/>
          <a:chExt cx="0" cy="0"/>
        </a:xfrm>
      </p:grpSpPr>
      <p:sp>
        <p:nvSpPr>
          <p:cNvPr id="823" name="Google Shape;823;p180"/>
          <p:cNvSpPr/>
          <p:nvPr/>
        </p:nvSpPr>
        <p:spPr>
          <a:xfrm>
            <a:off x="6401025" y="-88200"/>
            <a:ext cx="2813100" cy="5292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24" name="Google Shape;824;p180"/>
          <p:cNvPicPr preferRelativeResize="0"/>
          <p:nvPr/>
        </p:nvPicPr>
        <p:blipFill rotWithShape="1">
          <a:blip r:embed="rId2">
            <a:alphaModFix/>
          </a:blip>
          <a:srcRect b="8708" l="50215" r="8914" t="12842"/>
          <a:stretch/>
        </p:blipFill>
        <p:spPr>
          <a:xfrm>
            <a:off x="6401025" y="-27475"/>
            <a:ext cx="3122251" cy="5231699"/>
          </a:xfrm>
          <a:prstGeom prst="rect">
            <a:avLst/>
          </a:prstGeom>
          <a:noFill/>
          <a:ln>
            <a:noFill/>
          </a:ln>
        </p:spPr>
      </p:pic>
      <p:sp>
        <p:nvSpPr>
          <p:cNvPr id="825" name="Google Shape;825;p180"/>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lt1"/>
                </a:solidFill>
                <a:latin typeface="Public Sans"/>
                <a:ea typeface="Public Sans"/>
                <a:cs typeface="Public Sans"/>
                <a:sym typeface="Public Sans"/>
              </a:rPr>
              <a:t>PRIVATE &amp; CONFIDENTIAL</a:t>
            </a:r>
            <a:endParaRPr sz="500">
              <a:solidFill>
                <a:schemeClr val="lt1"/>
              </a:solidFill>
              <a:latin typeface="Public Sans"/>
              <a:ea typeface="Public Sans"/>
              <a:cs typeface="Public Sans"/>
              <a:sym typeface="Public Sans"/>
            </a:endParaRPr>
          </a:p>
        </p:txBody>
      </p:sp>
      <p:pic>
        <p:nvPicPr>
          <p:cNvPr id="826" name="Google Shape;826;p180"/>
          <p:cNvPicPr preferRelativeResize="0"/>
          <p:nvPr/>
        </p:nvPicPr>
        <p:blipFill>
          <a:blip r:embed="rId3">
            <a:alphaModFix/>
          </a:blip>
          <a:stretch>
            <a:fillRect/>
          </a:stretch>
        </p:blipFill>
        <p:spPr>
          <a:xfrm>
            <a:off x="8086424" y="4744958"/>
            <a:ext cx="842202" cy="161643"/>
          </a:xfrm>
          <a:prstGeom prst="rect">
            <a:avLst/>
          </a:prstGeom>
          <a:noFill/>
          <a:ln>
            <a:noFill/>
          </a:ln>
        </p:spPr>
      </p:pic>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bits blue 2 1 1">
  <p:cSld name="OBJECT_1_1_1_1_1_1_1">
    <p:spTree>
      <p:nvGrpSpPr>
        <p:cNvPr id="827" name="Shape 827"/>
        <p:cNvGrpSpPr/>
        <p:nvPr/>
      </p:nvGrpSpPr>
      <p:grpSpPr>
        <a:xfrm>
          <a:off x="0" y="0"/>
          <a:ext cx="0" cy="0"/>
          <a:chOff x="0" y="0"/>
          <a:chExt cx="0" cy="0"/>
        </a:xfrm>
      </p:grpSpPr>
      <p:sp>
        <p:nvSpPr>
          <p:cNvPr id="828" name="Google Shape;828;p181"/>
          <p:cNvSpPr/>
          <p:nvPr/>
        </p:nvSpPr>
        <p:spPr>
          <a:xfrm>
            <a:off x="4568650" y="-74400"/>
            <a:ext cx="4645500" cy="5292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29" name="Google Shape;829;p181"/>
          <p:cNvPicPr preferRelativeResize="0"/>
          <p:nvPr/>
        </p:nvPicPr>
        <p:blipFill>
          <a:blip r:embed="rId2">
            <a:alphaModFix/>
          </a:blip>
          <a:stretch>
            <a:fillRect/>
          </a:stretch>
        </p:blipFill>
        <p:spPr>
          <a:xfrm>
            <a:off x="4568650" y="-74400"/>
            <a:ext cx="4575351" cy="5247665"/>
          </a:xfrm>
          <a:prstGeom prst="rect">
            <a:avLst/>
          </a:prstGeom>
          <a:noFill/>
          <a:ln>
            <a:noFill/>
          </a:ln>
        </p:spPr>
      </p:pic>
      <p:sp>
        <p:nvSpPr>
          <p:cNvPr id="830" name="Google Shape;830;p181"/>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lt1"/>
                </a:solidFill>
                <a:latin typeface="Public Sans"/>
                <a:ea typeface="Public Sans"/>
                <a:cs typeface="Public Sans"/>
                <a:sym typeface="Public Sans"/>
              </a:rPr>
              <a:t>PRIVATE &amp; CONFIDENTIAL</a:t>
            </a:r>
            <a:endParaRPr sz="500">
              <a:solidFill>
                <a:schemeClr val="lt1"/>
              </a:solidFill>
              <a:latin typeface="Public Sans"/>
              <a:ea typeface="Public Sans"/>
              <a:cs typeface="Public Sans"/>
              <a:sym typeface="Public Sans"/>
            </a:endParaRPr>
          </a:p>
        </p:txBody>
      </p:sp>
      <p:pic>
        <p:nvPicPr>
          <p:cNvPr id="831" name="Google Shape;831;p181"/>
          <p:cNvPicPr preferRelativeResize="0"/>
          <p:nvPr/>
        </p:nvPicPr>
        <p:blipFill>
          <a:blip r:embed="rId3">
            <a:alphaModFix/>
          </a:blip>
          <a:stretch>
            <a:fillRect/>
          </a:stretch>
        </p:blipFill>
        <p:spPr>
          <a:xfrm>
            <a:off x="8086424" y="4744958"/>
            <a:ext cx="842202" cy="161643"/>
          </a:xfrm>
          <a:prstGeom prst="rect">
            <a:avLst/>
          </a:prstGeom>
          <a:noFill/>
          <a:ln>
            <a:noFill/>
          </a:ln>
        </p:spPr>
      </p:pic>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bits blue 2 1 1 1">
  <p:cSld name="OBJECT_1_1_1_1_1_1_1_1">
    <p:spTree>
      <p:nvGrpSpPr>
        <p:cNvPr id="832" name="Shape 832"/>
        <p:cNvGrpSpPr/>
        <p:nvPr/>
      </p:nvGrpSpPr>
      <p:grpSpPr>
        <a:xfrm>
          <a:off x="0" y="0"/>
          <a:ext cx="0" cy="0"/>
          <a:chOff x="0" y="0"/>
          <a:chExt cx="0" cy="0"/>
        </a:xfrm>
      </p:grpSpPr>
      <p:sp>
        <p:nvSpPr>
          <p:cNvPr id="833" name="Google Shape;833;p182"/>
          <p:cNvSpPr/>
          <p:nvPr/>
        </p:nvSpPr>
        <p:spPr>
          <a:xfrm>
            <a:off x="4568650" y="-74400"/>
            <a:ext cx="4645500" cy="5292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182"/>
          <p:cNvPicPr preferRelativeResize="0"/>
          <p:nvPr/>
        </p:nvPicPr>
        <p:blipFill>
          <a:blip r:embed="rId2">
            <a:alphaModFix/>
          </a:blip>
          <a:stretch>
            <a:fillRect/>
          </a:stretch>
        </p:blipFill>
        <p:spPr>
          <a:xfrm>
            <a:off x="4568650" y="-74400"/>
            <a:ext cx="4575351" cy="5247665"/>
          </a:xfrm>
          <a:prstGeom prst="rect">
            <a:avLst/>
          </a:prstGeom>
          <a:noFill/>
          <a:ln>
            <a:noFill/>
          </a:ln>
        </p:spPr>
      </p:pic>
      <p:sp>
        <p:nvSpPr>
          <p:cNvPr id="835" name="Google Shape;835;p182"/>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lt1"/>
                </a:solidFill>
                <a:latin typeface="Public Sans"/>
                <a:ea typeface="Public Sans"/>
                <a:cs typeface="Public Sans"/>
                <a:sym typeface="Public Sans"/>
              </a:rPr>
              <a:t>PRIVATE &amp; CONFIDENTIAL</a:t>
            </a:r>
            <a:endParaRPr sz="500">
              <a:solidFill>
                <a:schemeClr val="lt1"/>
              </a:solidFill>
              <a:latin typeface="Public Sans"/>
              <a:ea typeface="Public Sans"/>
              <a:cs typeface="Public Sans"/>
              <a:sym typeface="Public Sans"/>
            </a:endParaRPr>
          </a:p>
        </p:txBody>
      </p:sp>
      <p:pic>
        <p:nvPicPr>
          <p:cNvPr id="836" name="Google Shape;836;p182"/>
          <p:cNvPicPr preferRelativeResize="0"/>
          <p:nvPr/>
        </p:nvPicPr>
        <p:blipFill>
          <a:blip r:embed="rId3">
            <a:alphaModFix/>
          </a:blip>
          <a:stretch>
            <a:fillRect/>
          </a:stretch>
        </p:blipFill>
        <p:spPr>
          <a:xfrm>
            <a:off x="8080150" y="4729075"/>
            <a:ext cx="821475" cy="157525"/>
          </a:xfrm>
          <a:prstGeom prst="rect">
            <a:avLst/>
          </a:prstGeom>
          <a:noFill/>
          <a:ln>
            <a:noFill/>
          </a:ln>
        </p:spPr>
      </p:pic>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intrepid 1">
  <p:cSld name="OBJECT_1_1_1_1_2">
    <p:spTree>
      <p:nvGrpSpPr>
        <p:cNvPr id="837" name="Shape 837"/>
        <p:cNvGrpSpPr/>
        <p:nvPr/>
      </p:nvGrpSpPr>
      <p:grpSpPr>
        <a:xfrm>
          <a:off x="0" y="0"/>
          <a:ext cx="0" cy="0"/>
          <a:chOff x="0" y="0"/>
          <a:chExt cx="0" cy="0"/>
        </a:xfrm>
      </p:grpSpPr>
      <p:pic>
        <p:nvPicPr>
          <p:cNvPr id="838" name="Google Shape;838;p183"/>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839" name="Google Shape;839;p183"/>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840" name="Google Shape;840;p183"/>
          <p:cNvSpPr/>
          <p:nvPr/>
        </p:nvSpPr>
        <p:spPr>
          <a:xfrm>
            <a:off x="-9150" y="-27475"/>
            <a:ext cx="1667400" cy="5241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pic>
        <p:nvPicPr>
          <p:cNvPr id="841" name="Google Shape;841;p183"/>
          <p:cNvPicPr preferRelativeResize="0"/>
          <p:nvPr/>
        </p:nvPicPr>
        <p:blipFill rotWithShape="1">
          <a:blip r:embed="rId3">
            <a:alphaModFix/>
          </a:blip>
          <a:srcRect b="6003" l="30069" r="29060" t="5069"/>
          <a:stretch/>
        </p:blipFill>
        <p:spPr>
          <a:xfrm>
            <a:off x="-53225" y="-27487"/>
            <a:ext cx="2665201" cy="5062274"/>
          </a:xfrm>
          <a:prstGeom prst="rect">
            <a:avLst/>
          </a:prstGeom>
          <a:noFill/>
          <a:ln>
            <a:noFill/>
          </a:ln>
        </p:spPr>
      </p:pic>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intrepid 1 1">
  <p:cSld name="OBJECT_1_1_1_1_2_1">
    <p:spTree>
      <p:nvGrpSpPr>
        <p:cNvPr id="842" name="Shape 842"/>
        <p:cNvGrpSpPr/>
        <p:nvPr/>
      </p:nvGrpSpPr>
      <p:grpSpPr>
        <a:xfrm>
          <a:off x="0" y="0"/>
          <a:ext cx="0" cy="0"/>
          <a:chOff x="0" y="0"/>
          <a:chExt cx="0" cy="0"/>
        </a:xfrm>
      </p:grpSpPr>
      <p:pic>
        <p:nvPicPr>
          <p:cNvPr id="843" name="Google Shape;843;p184"/>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844" name="Google Shape;844;p184"/>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pic>
        <p:nvPicPr>
          <p:cNvPr id="845" name="Google Shape;845;p184"/>
          <p:cNvPicPr preferRelativeResize="0"/>
          <p:nvPr/>
        </p:nvPicPr>
        <p:blipFill rotWithShape="1">
          <a:blip r:embed="rId3">
            <a:alphaModFix/>
          </a:blip>
          <a:srcRect b="0" l="52534" r="18088" t="2496"/>
          <a:stretch/>
        </p:blipFill>
        <p:spPr>
          <a:xfrm>
            <a:off x="6402200" y="0"/>
            <a:ext cx="2755144" cy="5143501"/>
          </a:xfrm>
          <a:prstGeom prst="rect">
            <a:avLst/>
          </a:prstGeom>
          <a:noFill/>
          <a:ln>
            <a:noFill/>
          </a:ln>
        </p:spPr>
      </p:pic>
      <p:pic>
        <p:nvPicPr>
          <p:cNvPr id="846" name="Google Shape;846;p184"/>
          <p:cNvPicPr preferRelativeResize="0"/>
          <p:nvPr/>
        </p:nvPicPr>
        <p:blipFill>
          <a:blip r:embed="rId4">
            <a:alphaModFix/>
          </a:blip>
          <a:stretch>
            <a:fillRect/>
          </a:stretch>
        </p:blipFill>
        <p:spPr>
          <a:xfrm>
            <a:off x="8080150" y="4729075"/>
            <a:ext cx="821475" cy="157525"/>
          </a:xfrm>
          <a:prstGeom prst="rect">
            <a:avLst/>
          </a:prstGeom>
          <a:noFill/>
          <a:ln>
            <a:noFill/>
          </a:ln>
        </p:spPr>
      </p:pic>
      <p:sp>
        <p:nvSpPr>
          <p:cNvPr id="847" name="Google Shape;847;p184"/>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lt1"/>
                </a:solidFill>
                <a:latin typeface="Public Sans"/>
                <a:ea typeface="Public Sans"/>
                <a:cs typeface="Public Sans"/>
                <a:sym typeface="Public Sans"/>
              </a:rPr>
              <a:t>PRIVATE &amp; CONFIDENTIAL</a:t>
            </a:r>
            <a:endParaRPr sz="500">
              <a:solidFill>
                <a:schemeClr val="lt1"/>
              </a:solidFill>
              <a:latin typeface="Public Sans"/>
              <a:ea typeface="Public Sans"/>
              <a:cs typeface="Public Sans"/>
              <a:sym typeface="Public Sans"/>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848" name="Shape 848"/>
        <p:cNvGrpSpPr/>
        <p:nvPr/>
      </p:nvGrpSpPr>
      <p:grpSpPr>
        <a:xfrm>
          <a:off x="0" y="0"/>
          <a:ext cx="0" cy="0"/>
          <a:chOff x="0" y="0"/>
          <a:chExt cx="0" cy="0"/>
        </a:xfrm>
      </p:grpSpPr>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scuit">
  <p:cSld name="BLANK_1_1">
    <p:bg>
      <p:bgPr>
        <a:solidFill>
          <a:schemeClr val="lt1"/>
        </a:solidFill>
      </p:bgPr>
    </p:bg>
    <p:spTree>
      <p:nvGrpSpPr>
        <p:cNvPr id="849" name="Shape 849"/>
        <p:cNvGrpSpPr/>
        <p:nvPr/>
      </p:nvGrpSpPr>
      <p:grpSpPr>
        <a:xfrm>
          <a:off x="0" y="0"/>
          <a:ext cx="0" cy="0"/>
          <a:chOff x="0" y="0"/>
          <a:chExt cx="0" cy="0"/>
        </a:xfrm>
      </p:grpSpPr>
      <p:pic>
        <p:nvPicPr>
          <p:cNvPr id="850" name="Google Shape;850;p186"/>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851" name="Google Shape;851;p186"/>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ud 1">
  <p:cSld name="BLANK_1_1_1_1_1">
    <p:bg>
      <p:bgPr>
        <a:solidFill>
          <a:schemeClr val="accent3"/>
        </a:solidFill>
      </p:bgPr>
    </p:bg>
    <p:spTree>
      <p:nvGrpSpPr>
        <p:cNvPr id="852" name="Shape 852"/>
        <p:cNvGrpSpPr/>
        <p:nvPr/>
      </p:nvGrpSpPr>
      <p:grpSpPr>
        <a:xfrm>
          <a:off x="0" y="0"/>
          <a:ext cx="0" cy="0"/>
          <a:chOff x="0" y="0"/>
          <a:chExt cx="0" cy="0"/>
        </a:xfrm>
      </p:grpSpPr>
      <p:pic>
        <p:nvPicPr>
          <p:cNvPr id="853" name="Google Shape;853;p187"/>
          <p:cNvPicPr preferRelativeResize="0"/>
          <p:nvPr/>
        </p:nvPicPr>
        <p:blipFill>
          <a:blip r:embed="rId2">
            <a:alphaModFix/>
          </a:blip>
          <a:stretch>
            <a:fillRect/>
          </a:stretch>
        </p:blipFill>
        <p:spPr>
          <a:xfrm>
            <a:off x="8086424" y="4723500"/>
            <a:ext cx="842202" cy="161675"/>
          </a:xfrm>
          <a:prstGeom prst="rect">
            <a:avLst/>
          </a:prstGeom>
          <a:noFill/>
          <a:ln>
            <a:noFill/>
          </a:ln>
        </p:spPr>
      </p:pic>
      <p:sp>
        <p:nvSpPr>
          <p:cNvPr id="854" name="Google Shape;854;p187"/>
          <p:cNvSpPr txBox="1"/>
          <p:nvPr/>
        </p:nvSpPr>
        <p:spPr>
          <a:xfrm>
            <a:off x="8019125" y="4848175"/>
            <a:ext cx="976800" cy="2586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None/>
            </a:pPr>
            <a:r>
              <a:rPr lang="en" sz="600">
                <a:solidFill>
                  <a:schemeClr val="dk1"/>
                </a:solidFill>
                <a:latin typeface="Public Sans"/>
                <a:ea typeface="Public Sans"/>
                <a:cs typeface="Public Sans"/>
                <a:sym typeface="Public Sans"/>
              </a:rPr>
              <a:t>Private &amp; Confidential</a:t>
            </a:r>
            <a:endParaRPr sz="600">
              <a:solidFill>
                <a:schemeClr val="dk1"/>
              </a:solidFill>
              <a:latin typeface="Public Sans"/>
              <a:ea typeface="Public Sans"/>
              <a:cs typeface="Public Sans"/>
              <a:sym typeface="Public Sans"/>
            </a:endParaRPr>
          </a:p>
        </p:txBody>
      </p:sp>
      <p:sp>
        <p:nvSpPr>
          <p:cNvPr id="855" name="Google Shape;855;p187"/>
          <p:cNvSpPr/>
          <p:nvPr/>
        </p:nvSpPr>
        <p:spPr>
          <a:xfrm>
            <a:off x="-8550" y="-125"/>
            <a:ext cx="35328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highlight>
                <a:schemeClr val="lt1"/>
              </a:highlight>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epid Blue">
  <p:cSld name="BLANK_1">
    <p:bg>
      <p:bgPr>
        <a:solidFill>
          <a:schemeClr val="lt1"/>
        </a:solidFill>
      </p:bgPr>
    </p:bg>
    <p:spTree>
      <p:nvGrpSpPr>
        <p:cNvPr id="856" name="Shape 856"/>
        <p:cNvGrpSpPr/>
        <p:nvPr/>
      </p:nvGrpSpPr>
      <p:grpSpPr>
        <a:xfrm>
          <a:off x="0" y="0"/>
          <a:ext cx="0" cy="0"/>
          <a:chOff x="0" y="0"/>
          <a:chExt cx="0" cy="0"/>
        </a:xfrm>
      </p:grpSpPr>
      <p:sp>
        <p:nvSpPr>
          <p:cNvPr id="857" name="Google Shape;857;p18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screen 1">
  <p:cSld name="BLANK_1_1_1_2_1">
    <p:bg>
      <p:bgPr>
        <a:solidFill>
          <a:srgbClr val="FFFFFF"/>
        </a:solidFill>
      </p:bgPr>
    </p:bg>
    <p:spTree>
      <p:nvGrpSpPr>
        <p:cNvPr id="858" name="Shape 858"/>
        <p:cNvGrpSpPr/>
        <p:nvPr/>
      </p:nvGrpSpPr>
      <p:grpSpPr>
        <a:xfrm>
          <a:off x="0" y="0"/>
          <a:ext cx="0" cy="0"/>
          <a:chOff x="0" y="0"/>
          <a:chExt cx="0" cy="0"/>
        </a:xfrm>
      </p:grpSpPr>
      <p:sp>
        <p:nvSpPr>
          <p:cNvPr id="859" name="Google Shape;859;p189"/>
          <p:cNvSpPr/>
          <p:nvPr/>
        </p:nvSpPr>
        <p:spPr>
          <a:xfrm>
            <a:off x="3051750" y="0"/>
            <a:ext cx="6092400" cy="5143500"/>
          </a:xfrm>
          <a:prstGeom prst="rect">
            <a:avLst/>
          </a:prstGeom>
          <a:solidFill>
            <a:schemeClr val="accent3"/>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pic>
        <p:nvPicPr>
          <p:cNvPr id="860" name="Google Shape;860;p189"/>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861" name="Google Shape;861;p189"/>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
        <p:nvSpPr>
          <p:cNvPr id="862" name="Google Shape;862;p189"/>
          <p:cNvSpPr/>
          <p:nvPr/>
        </p:nvSpPr>
        <p:spPr>
          <a:xfrm>
            <a:off x="0" y="0"/>
            <a:ext cx="3040500" cy="5143500"/>
          </a:xfrm>
          <a:prstGeom prst="rect">
            <a:avLst/>
          </a:prstGeom>
          <a:solidFill>
            <a:schemeClr val="lt1"/>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s / Notes / Page #">
  <p:cSld name="DEFAULT_1_1_1">
    <p:bg>
      <p:bgPr>
        <a:solidFill>
          <a:srgbClr val="FFFFFF"/>
        </a:solidFill>
      </p:bgPr>
    </p:bg>
    <p:spTree>
      <p:nvGrpSpPr>
        <p:cNvPr id="863" name="Shape 863"/>
        <p:cNvGrpSpPr/>
        <p:nvPr/>
      </p:nvGrpSpPr>
      <p:grpSpPr>
        <a:xfrm>
          <a:off x="0" y="0"/>
          <a:ext cx="0" cy="0"/>
          <a:chOff x="0" y="0"/>
          <a:chExt cx="0" cy="0"/>
        </a:xfrm>
      </p:grpSpPr>
      <p:sp>
        <p:nvSpPr>
          <p:cNvPr id="864" name="Google Shape;864;p190"/>
          <p:cNvSpPr txBox="1"/>
          <p:nvPr>
            <p:ph idx="1" type="subTitle"/>
          </p:nvPr>
        </p:nvSpPr>
        <p:spPr>
          <a:xfrm>
            <a:off x="467600" y="4708175"/>
            <a:ext cx="7286100" cy="428700"/>
          </a:xfrm>
          <a:prstGeom prst="rect">
            <a:avLst/>
          </a:prstGeom>
          <a:ln>
            <a:noFill/>
          </a:ln>
        </p:spPr>
        <p:txBody>
          <a:bodyPr anchorCtr="0" anchor="t" bIns="0" lIns="0" spcFirstLastPara="1" rIns="0" wrap="square" tIns="0">
            <a:normAutofit/>
          </a:bodyPr>
          <a:lstStyle>
            <a:lvl1pPr lvl="0">
              <a:spcBef>
                <a:spcPts val="0"/>
              </a:spcBef>
              <a:spcAft>
                <a:spcPts val="0"/>
              </a:spcAft>
              <a:buClr>
                <a:srgbClr val="999999"/>
              </a:buClr>
              <a:buSzPts val="600"/>
              <a:buFont typeface="Public Sans"/>
              <a:buNone/>
              <a:defRPr i="1" sz="600">
                <a:solidFill>
                  <a:srgbClr val="999999"/>
                </a:solidFill>
                <a:latin typeface="Public Sans"/>
                <a:ea typeface="Public Sans"/>
                <a:cs typeface="Public Sans"/>
                <a:sym typeface="Public Sans"/>
              </a:defRPr>
            </a:lvl1pPr>
            <a:lvl2pPr lvl="1">
              <a:spcBef>
                <a:spcPts val="0"/>
              </a:spcBef>
              <a:spcAft>
                <a:spcPts val="0"/>
              </a:spcAft>
              <a:buSzPts val="600"/>
              <a:buFont typeface="Public Sans"/>
              <a:buNone/>
              <a:defRPr sz="600">
                <a:latin typeface="Public Sans"/>
                <a:ea typeface="Public Sans"/>
                <a:cs typeface="Public Sans"/>
                <a:sym typeface="Public Sans"/>
              </a:defRPr>
            </a:lvl2pPr>
            <a:lvl3pPr lvl="2">
              <a:spcBef>
                <a:spcPts val="0"/>
              </a:spcBef>
              <a:spcAft>
                <a:spcPts val="0"/>
              </a:spcAft>
              <a:buSzPts val="600"/>
              <a:buFont typeface="Public Sans"/>
              <a:buNone/>
              <a:defRPr sz="600">
                <a:latin typeface="Public Sans"/>
                <a:ea typeface="Public Sans"/>
                <a:cs typeface="Public Sans"/>
                <a:sym typeface="Public Sans"/>
              </a:defRPr>
            </a:lvl3pPr>
            <a:lvl4pPr lvl="3">
              <a:spcBef>
                <a:spcPts val="0"/>
              </a:spcBef>
              <a:spcAft>
                <a:spcPts val="0"/>
              </a:spcAft>
              <a:buSzPts val="600"/>
              <a:buFont typeface="Public Sans"/>
              <a:buNone/>
              <a:defRPr sz="600">
                <a:latin typeface="Public Sans"/>
                <a:ea typeface="Public Sans"/>
                <a:cs typeface="Public Sans"/>
                <a:sym typeface="Public Sans"/>
              </a:defRPr>
            </a:lvl4pPr>
            <a:lvl5pPr lvl="4">
              <a:spcBef>
                <a:spcPts val="0"/>
              </a:spcBef>
              <a:spcAft>
                <a:spcPts val="0"/>
              </a:spcAft>
              <a:buSzPts val="600"/>
              <a:buFont typeface="Public Sans"/>
              <a:buNone/>
              <a:defRPr sz="600">
                <a:latin typeface="Public Sans"/>
                <a:ea typeface="Public Sans"/>
                <a:cs typeface="Public Sans"/>
                <a:sym typeface="Public Sans"/>
              </a:defRPr>
            </a:lvl5pPr>
            <a:lvl6pPr lvl="5">
              <a:spcBef>
                <a:spcPts val="0"/>
              </a:spcBef>
              <a:spcAft>
                <a:spcPts val="0"/>
              </a:spcAft>
              <a:buSzPts val="600"/>
              <a:buFont typeface="Public Sans"/>
              <a:buNone/>
              <a:defRPr sz="600">
                <a:latin typeface="Public Sans"/>
                <a:ea typeface="Public Sans"/>
                <a:cs typeface="Public Sans"/>
                <a:sym typeface="Public Sans"/>
              </a:defRPr>
            </a:lvl6pPr>
            <a:lvl7pPr lvl="6">
              <a:spcBef>
                <a:spcPts val="0"/>
              </a:spcBef>
              <a:spcAft>
                <a:spcPts val="0"/>
              </a:spcAft>
              <a:buSzPts val="600"/>
              <a:buFont typeface="Public Sans"/>
              <a:buNone/>
              <a:defRPr sz="600">
                <a:latin typeface="Public Sans"/>
                <a:ea typeface="Public Sans"/>
                <a:cs typeface="Public Sans"/>
                <a:sym typeface="Public Sans"/>
              </a:defRPr>
            </a:lvl7pPr>
            <a:lvl8pPr lvl="7">
              <a:spcBef>
                <a:spcPts val="0"/>
              </a:spcBef>
              <a:spcAft>
                <a:spcPts val="0"/>
              </a:spcAft>
              <a:buSzPts val="600"/>
              <a:buFont typeface="Public Sans"/>
              <a:buNone/>
              <a:defRPr sz="600">
                <a:latin typeface="Public Sans"/>
                <a:ea typeface="Public Sans"/>
                <a:cs typeface="Public Sans"/>
                <a:sym typeface="Public Sans"/>
              </a:defRPr>
            </a:lvl8pPr>
            <a:lvl9pPr lvl="8">
              <a:spcBef>
                <a:spcPts val="0"/>
              </a:spcBef>
              <a:spcAft>
                <a:spcPts val="0"/>
              </a:spcAft>
              <a:buSzPts val="600"/>
              <a:buFont typeface="Public Sans"/>
              <a:buNone/>
              <a:defRPr sz="600">
                <a:latin typeface="Public Sans"/>
                <a:ea typeface="Public Sans"/>
                <a:cs typeface="Public Sans"/>
                <a:sym typeface="Public Sans"/>
              </a:defRPr>
            </a:lvl9pPr>
          </a:lstStyle>
          <a:p/>
        </p:txBody>
      </p:sp>
      <p:sp>
        <p:nvSpPr>
          <p:cNvPr id="865" name="Google Shape;865;p190"/>
          <p:cNvSpPr txBox="1"/>
          <p:nvPr>
            <p:ph idx="2" type="body"/>
          </p:nvPr>
        </p:nvSpPr>
        <p:spPr>
          <a:xfrm>
            <a:off x="467588" y="1027275"/>
            <a:ext cx="8222400" cy="3528900"/>
          </a:xfrm>
          <a:prstGeom prst="rect">
            <a:avLst/>
          </a:prstGeom>
          <a:ln>
            <a:noFill/>
          </a:ln>
        </p:spPr>
        <p:txBody>
          <a:bodyPr anchorCtr="0" anchor="t" bIns="91425" lIns="91425" spcFirstLastPara="1" rIns="91425" wrap="square" tIns="91425">
            <a:normAutofit/>
          </a:bodyPr>
          <a:lstStyle>
            <a:lvl1pPr indent="-292100" lvl="0" marL="457200">
              <a:lnSpc>
                <a:spcPct val="115000"/>
              </a:lnSpc>
              <a:spcBef>
                <a:spcPts val="0"/>
              </a:spcBef>
              <a:spcAft>
                <a:spcPts val="0"/>
              </a:spcAft>
              <a:buSzPts val="1000"/>
              <a:buFont typeface="Public Sans"/>
              <a:buChar char="•"/>
              <a:defRPr sz="1000">
                <a:latin typeface="Public Sans"/>
                <a:ea typeface="Public Sans"/>
                <a:cs typeface="Public Sans"/>
                <a:sym typeface="Public Sans"/>
              </a:defRPr>
            </a:lvl1pPr>
            <a:lvl2pPr indent="-292100" lvl="1" marL="914400">
              <a:lnSpc>
                <a:spcPct val="115000"/>
              </a:lnSpc>
              <a:spcBef>
                <a:spcPts val="0"/>
              </a:spcBef>
              <a:spcAft>
                <a:spcPts val="0"/>
              </a:spcAft>
              <a:buSzPts val="1000"/>
              <a:buFont typeface="Public Sans"/>
              <a:buChar char="⸰"/>
              <a:defRPr sz="1000">
                <a:latin typeface="Public Sans"/>
                <a:ea typeface="Public Sans"/>
                <a:cs typeface="Public Sans"/>
                <a:sym typeface="Public Sans"/>
              </a:defRPr>
            </a:lvl2pPr>
            <a:lvl3pPr indent="-292100" lvl="2" marL="1371600">
              <a:lnSpc>
                <a:spcPct val="115000"/>
              </a:lnSpc>
              <a:spcBef>
                <a:spcPts val="0"/>
              </a:spcBef>
              <a:spcAft>
                <a:spcPts val="0"/>
              </a:spcAft>
              <a:buSzPts val="1000"/>
              <a:buFont typeface="Public Sans"/>
              <a:buChar char="•"/>
              <a:defRPr sz="1000">
                <a:latin typeface="Public Sans"/>
                <a:ea typeface="Public Sans"/>
                <a:cs typeface="Public Sans"/>
                <a:sym typeface="Public Sans"/>
              </a:defRPr>
            </a:lvl3pPr>
            <a:lvl4pPr indent="-292100" lvl="3" marL="1828800">
              <a:lnSpc>
                <a:spcPct val="115000"/>
              </a:lnSpc>
              <a:spcBef>
                <a:spcPts val="0"/>
              </a:spcBef>
              <a:spcAft>
                <a:spcPts val="0"/>
              </a:spcAft>
              <a:buSzPts val="1000"/>
              <a:buFont typeface="Public Sans"/>
              <a:buChar char="⸰"/>
              <a:defRPr sz="1000">
                <a:latin typeface="Public Sans"/>
                <a:ea typeface="Public Sans"/>
                <a:cs typeface="Public Sans"/>
                <a:sym typeface="Public Sans"/>
              </a:defRPr>
            </a:lvl4pPr>
            <a:lvl5pPr indent="-292100" lvl="4" marL="2286000">
              <a:lnSpc>
                <a:spcPct val="115000"/>
              </a:lnSpc>
              <a:spcBef>
                <a:spcPts val="0"/>
              </a:spcBef>
              <a:spcAft>
                <a:spcPts val="0"/>
              </a:spcAft>
              <a:buSzPts val="1000"/>
              <a:buFont typeface="Public Sans"/>
              <a:buChar char="•"/>
              <a:defRPr sz="1000">
                <a:latin typeface="Public Sans"/>
                <a:ea typeface="Public Sans"/>
                <a:cs typeface="Public Sans"/>
                <a:sym typeface="Public Sans"/>
              </a:defRPr>
            </a:lvl5pPr>
            <a:lvl6pPr indent="-292100" lvl="5" marL="2743200">
              <a:lnSpc>
                <a:spcPct val="115000"/>
              </a:lnSpc>
              <a:spcBef>
                <a:spcPts val="0"/>
              </a:spcBef>
              <a:spcAft>
                <a:spcPts val="0"/>
              </a:spcAft>
              <a:buSzPts val="1000"/>
              <a:buFont typeface="Public Sans"/>
              <a:buChar char="⸰"/>
              <a:defRPr sz="1000">
                <a:latin typeface="Public Sans"/>
                <a:ea typeface="Public Sans"/>
                <a:cs typeface="Public Sans"/>
                <a:sym typeface="Public Sans"/>
              </a:defRPr>
            </a:lvl6pPr>
            <a:lvl7pPr indent="-292100" lvl="6" marL="3200400">
              <a:lnSpc>
                <a:spcPct val="115000"/>
              </a:lnSpc>
              <a:spcBef>
                <a:spcPts val="0"/>
              </a:spcBef>
              <a:spcAft>
                <a:spcPts val="0"/>
              </a:spcAft>
              <a:buSzPts val="1000"/>
              <a:buFont typeface="Public Sans"/>
              <a:buChar char="•"/>
              <a:defRPr sz="1000">
                <a:latin typeface="Public Sans"/>
                <a:ea typeface="Public Sans"/>
                <a:cs typeface="Public Sans"/>
                <a:sym typeface="Public Sans"/>
              </a:defRPr>
            </a:lvl7pPr>
            <a:lvl8pPr indent="-292100" lvl="7" marL="3657600">
              <a:lnSpc>
                <a:spcPct val="115000"/>
              </a:lnSpc>
              <a:spcBef>
                <a:spcPts val="0"/>
              </a:spcBef>
              <a:spcAft>
                <a:spcPts val="0"/>
              </a:spcAft>
              <a:buSzPts val="1000"/>
              <a:buFont typeface="Public Sans"/>
              <a:buChar char="⸰"/>
              <a:defRPr sz="1000">
                <a:latin typeface="Public Sans"/>
                <a:ea typeface="Public Sans"/>
                <a:cs typeface="Public Sans"/>
                <a:sym typeface="Public Sans"/>
              </a:defRPr>
            </a:lvl8pPr>
            <a:lvl9pPr indent="-292100" lvl="8" marL="4114800">
              <a:lnSpc>
                <a:spcPct val="115000"/>
              </a:lnSpc>
              <a:spcBef>
                <a:spcPts val="0"/>
              </a:spcBef>
              <a:spcAft>
                <a:spcPts val="0"/>
              </a:spcAft>
              <a:buSzPts val="1000"/>
              <a:buFont typeface="Public Sans"/>
              <a:buChar char="•"/>
              <a:defRPr sz="1000">
                <a:latin typeface="Public Sans"/>
                <a:ea typeface="Public Sans"/>
                <a:cs typeface="Public Sans"/>
                <a:sym typeface="Public Sans"/>
              </a:defRPr>
            </a:lvl9pPr>
          </a:lstStyle>
          <a:p/>
        </p:txBody>
      </p:sp>
      <p:sp>
        <p:nvSpPr>
          <p:cNvPr id="866" name="Google Shape;866;p190"/>
          <p:cNvSpPr txBox="1"/>
          <p:nvPr>
            <p:ph idx="3" type="subTitle"/>
          </p:nvPr>
        </p:nvSpPr>
        <p:spPr>
          <a:xfrm>
            <a:off x="467588" y="719275"/>
            <a:ext cx="8655000" cy="219000"/>
          </a:xfrm>
          <a:prstGeom prst="rect">
            <a:avLst/>
          </a:prstGeom>
          <a:ln>
            <a:noFill/>
          </a:ln>
        </p:spPr>
        <p:txBody>
          <a:bodyPr anchorCtr="0" anchor="t" bIns="0" lIns="0" spcFirstLastPara="1" rIns="0" wrap="square" tIns="0">
            <a:normAutofit/>
          </a:bodyPr>
          <a:lstStyle>
            <a:lvl1pPr indent="0" lvl="0" marL="0" marR="0" algn="l">
              <a:lnSpc>
                <a:spcPct val="120000"/>
              </a:lnSpc>
              <a:spcBef>
                <a:spcPts val="0"/>
              </a:spcBef>
              <a:spcAft>
                <a:spcPts val="0"/>
              </a:spcAft>
              <a:buClr>
                <a:srgbClr val="000000"/>
              </a:buClr>
              <a:buSzPts val="1400"/>
              <a:buFont typeface="Arial"/>
              <a:buNone/>
              <a:defRPr sz="1200">
                <a:latin typeface="Public Sans"/>
                <a:ea typeface="Public Sans"/>
                <a:cs typeface="Public Sans"/>
                <a:sym typeface="Public Sans"/>
              </a:defRPr>
            </a:lvl1pPr>
            <a:lvl2pPr lvl="1">
              <a:spcBef>
                <a:spcPts val="0"/>
              </a:spcBef>
              <a:spcAft>
                <a:spcPts val="0"/>
              </a:spcAft>
              <a:buSzPts val="1200"/>
              <a:buFont typeface="Public Sans"/>
              <a:buNone/>
              <a:defRPr sz="1200">
                <a:latin typeface="Public Sans"/>
                <a:ea typeface="Public Sans"/>
                <a:cs typeface="Public Sans"/>
                <a:sym typeface="Public Sans"/>
              </a:defRPr>
            </a:lvl2pPr>
            <a:lvl3pPr lvl="2">
              <a:spcBef>
                <a:spcPts val="0"/>
              </a:spcBef>
              <a:spcAft>
                <a:spcPts val="0"/>
              </a:spcAft>
              <a:buSzPts val="1200"/>
              <a:buFont typeface="Public Sans"/>
              <a:buNone/>
              <a:defRPr sz="1200">
                <a:latin typeface="Public Sans"/>
                <a:ea typeface="Public Sans"/>
                <a:cs typeface="Public Sans"/>
                <a:sym typeface="Public Sans"/>
              </a:defRPr>
            </a:lvl3pPr>
            <a:lvl4pPr lvl="3">
              <a:spcBef>
                <a:spcPts val="0"/>
              </a:spcBef>
              <a:spcAft>
                <a:spcPts val="0"/>
              </a:spcAft>
              <a:buSzPts val="1200"/>
              <a:buFont typeface="Public Sans"/>
              <a:buNone/>
              <a:defRPr sz="1200">
                <a:latin typeface="Public Sans"/>
                <a:ea typeface="Public Sans"/>
                <a:cs typeface="Public Sans"/>
                <a:sym typeface="Public Sans"/>
              </a:defRPr>
            </a:lvl4pPr>
            <a:lvl5pPr lvl="4">
              <a:spcBef>
                <a:spcPts val="0"/>
              </a:spcBef>
              <a:spcAft>
                <a:spcPts val="0"/>
              </a:spcAft>
              <a:buSzPts val="1200"/>
              <a:buFont typeface="Public Sans"/>
              <a:buNone/>
              <a:defRPr sz="1200">
                <a:latin typeface="Public Sans"/>
                <a:ea typeface="Public Sans"/>
                <a:cs typeface="Public Sans"/>
                <a:sym typeface="Public Sans"/>
              </a:defRPr>
            </a:lvl5pPr>
            <a:lvl6pPr lvl="5">
              <a:spcBef>
                <a:spcPts val="0"/>
              </a:spcBef>
              <a:spcAft>
                <a:spcPts val="0"/>
              </a:spcAft>
              <a:buSzPts val="1200"/>
              <a:buFont typeface="Public Sans"/>
              <a:buNone/>
              <a:defRPr sz="1200">
                <a:latin typeface="Public Sans"/>
                <a:ea typeface="Public Sans"/>
                <a:cs typeface="Public Sans"/>
                <a:sym typeface="Public Sans"/>
              </a:defRPr>
            </a:lvl6pPr>
            <a:lvl7pPr lvl="6">
              <a:spcBef>
                <a:spcPts val="0"/>
              </a:spcBef>
              <a:spcAft>
                <a:spcPts val="0"/>
              </a:spcAft>
              <a:buSzPts val="1200"/>
              <a:buFont typeface="Public Sans"/>
              <a:buNone/>
              <a:defRPr sz="1200">
                <a:latin typeface="Public Sans"/>
                <a:ea typeface="Public Sans"/>
                <a:cs typeface="Public Sans"/>
                <a:sym typeface="Public Sans"/>
              </a:defRPr>
            </a:lvl7pPr>
            <a:lvl8pPr lvl="7">
              <a:spcBef>
                <a:spcPts val="0"/>
              </a:spcBef>
              <a:spcAft>
                <a:spcPts val="0"/>
              </a:spcAft>
              <a:buSzPts val="1200"/>
              <a:buFont typeface="Public Sans"/>
              <a:buNone/>
              <a:defRPr sz="1200">
                <a:latin typeface="Public Sans"/>
                <a:ea typeface="Public Sans"/>
                <a:cs typeface="Public Sans"/>
                <a:sym typeface="Public Sans"/>
              </a:defRPr>
            </a:lvl8pPr>
            <a:lvl9pPr lvl="8">
              <a:spcBef>
                <a:spcPts val="0"/>
              </a:spcBef>
              <a:spcAft>
                <a:spcPts val="0"/>
              </a:spcAft>
              <a:buSzPts val="1200"/>
              <a:buFont typeface="Public Sans"/>
              <a:buNone/>
              <a:defRPr sz="1200">
                <a:latin typeface="Public Sans"/>
                <a:ea typeface="Public Sans"/>
                <a:cs typeface="Public Sans"/>
                <a:sym typeface="Public Sans"/>
              </a:defRPr>
            </a:lvl9pPr>
          </a:lstStyle>
          <a:p/>
        </p:txBody>
      </p:sp>
      <p:grpSp>
        <p:nvGrpSpPr>
          <p:cNvPr id="867" name="Google Shape;867;p190"/>
          <p:cNvGrpSpPr/>
          <p:nvPr/>
        </p:nvGrpSpPr>
        <p:grpSpPr>
          <a:xfrm>
            <a:off x="7783189" y="4708181"/>
            <a:ext cx="877886" cy="275169"/>
            <a:chOff x="7662749" y="4723500"/>
            <a:chExt cx="877886" cy="275169"/>
          </a:xfrm>
        </p:grpSpPr>
        <p:pic>
          <p:nvPicPr>
            <p:cNvPr id="868" name="Google Shape;868;p190"/>
            <p:cNvPicPr preferRelativeResize="0"/>
            <p:nvPr/>
          </p:nvPicPr>
          <p:blipFill>
            <a:blip r:embed="rId2">
              <a:alphaModFix/>
            </a:blip>
            <a:stretch>
              <a:fillRect/>
            </a:stretch>
          </p:blipFill>
          <p:spPr>
            <a:xfrm>
              <a:off x="7662749" y="4723500"/>
              <a:ext cx="842202" cy="161675"/>
            </a:xfrm>
            <a:prstGeom prst="rect">
              <a:avLst/>
            </a:prstGeom>
            <a:noFill/>
            <a:ln>
              <a:noFill/>
            </a:ln>
          </p:spPr>
        </p:pic>
        <p:sp>
          <p:nvSpPr>
            <p:cNvPr id="869" name="Google Shape;869;p190"/>
            <p:cNvSpPr txBox="1"/>
            <p:nvPr/>
          </p:nvSpPr>
          <p:spPr>
            <a:xfrm>
              <a:off x="7831735" y="4862469"/>
              <a:ext cx="708900" cy="136200"/>
            </a:xfrm>
            <a:prstGeom prst="rect">
              <a:avLst/>
            </a:prstGeom>
            <a:noFill/>
            <a:ln>
              <a:noFill/>
            </a:ln>
          </p:spPr>
          <p:txBody>
            <a:bodyPr anchorCtr="0" anchor="ctr" bIns="0" lIns="0" spcFirstLastPara="1" rIns="0" wrap="square" tIns="0">
              <a:noAutofit/>
            </a:bodyPr>
            <a:lstStyle/>
            <a:p>
              <a:pPr indent="0" lvl="0" marL="0" rtl="0" algn="ctr">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grpSp>
      <p:cxnSp>
        <p:nvCxnSpPr>
          <p:cNvPr id="870" name="Google Shape;870;p190"/>
          <p:cNvCxnSpPr/>
          <p:nvPr/>
        </p:nvCxnSpPr>
        <p:spPr>
          <a:xfrm>
            <a:off x="8690553" y="4692869"/>
            <a:ext cx="0" cy="328500"/>
          </a:xfrm>
          <a:prstGeom prst="straightConnector1">
            <a:avLst/>
          </a:prstGeom>
          <a:noFill/>
          <a:ln cap="flat" cmpd="sng" w="9525">
            <a:solidFill>
              <a:srgbClr val="162863"/>
            </a:solidFill>
            <a:prstDash val="solid"/>
            <a:round/>
            <a:headEnd len="med" w="med" type="none"/>
            <a:tailEnd len="med" w="med" type="none"/>
          </a:ln>
        </p:spPr>
      </p:cxnSp>
      <p:sp>
        <p:nvSpPr>
          <p:cNvPr id="871" name="Google Shape;871;p190"/>
          <p:cNvSpPr txBox="1"/>
          <p:nvPr>
            <p:ph idx="12" type="sldNum"/>
          </p:nvPr>
        </p:nvSpPr>
        <p:spPr>
          <a:xfrm>
            <a:off x="8719720" y="4660325"/>
            <a:ext cx="341700" cy="393600"/>
          </a:xfrm>
          <a:prstGeom prst="rect">
            <a:avLst/>
          </a:prstGeom>
        </p:spPr>
        <p:txBody>
          <a:bodyPr anchorCtr="0" anchor="t" bIns="91425" lIns="91425" spcFirstLastPara="1" rIns="91425" wrap="square" tIns="91425">
            <a:normAutofit/>
          </a:bodyPr>
          <a:lstStyle>
            <a:lvl1pPr lvl="0" algn="ctr">
              <a:buNone/>
              <a:defRPr sz="1100">
                <a:solidFill>
                  <a:schemeClr val="tx1"/>
                </a:solidFill>
              </a:defRPr>
            </a:lvl1pPr>
            <a:lvl2pPr lvl="1" algn="ctr">
              <a:buNone/>
              <a:defRPr sz="1100">
                <a:solidFill>
                  <a:schemeClr val="tx1"/>
                </a:solidFill>
              </a:defRPr>
            </a:lvl2pPr>
            <a:lvl3pPr lvl="2" algn="ctr">
              <a:buNone/>
              <a:defRPr sz="1100">
                <a:solidFill>
                  <a:schemeClr val="tx1"/>
                </a:solidFill>
              </a:defRPr>
            </a:lvl3pPr>
            <a:lvl4pPr lvl="3" algn="ctr">
              <a:buNone/>
              <a:defRPr sz="1100">
                <a:solidFill>
                  <a:schemeClr val="tx1"/>
                </a:solidFill>
              </a:defRPr>
            </a:lvl4pPr>
            <a:lvl5pPr lvl="4" algn="ctr">
              <a:buNone/>
              <a:defRPr sz="1100">
                <a:solidFill>
                  <a:schemeClr val="tx1"/>
                </a:solidFill>
              </a:defRPr>
            </a:lvl5pPr>
            <a:lvl6pPr lvl="5" algn="ctr">
              <a:buNone/>
              <a:defRPr sz="1100">
                <a:solidFill>
                  <a:schemeClr val="tx1"/>
                </a:solidFill>
              </a:defRPr>
            </a:lvl6pPr>
            <a:lvl7pPr lvl="6" algn="ctr">
              <a:buNone/>
              <a:defRPr sz="1100">
                <a:solidFill>
                  <a:schemeClr val="tx1"/>
                </a:solidFill>
              </a:defRPr>
            </a:lvl7pPr>
            <a:lvl8pPr lvl="7" algn="ctr">
              <a:buNone/>
              <a:defRPr sz="1100">
                <a:solidFill>
                  <a:schemeClr val="tx1"/>
                </a:solidFill>
              </a:defRPr>
            </a:lvl8pPr>
            <a:lvl9pPr lvl="8" algn="ctr">
              <a:buNone/>
              <a:defRPr sz="1100">
                <a:solidFill>
                  <a:schemeClr val="tx1"/>
                </a:solidFill>
              </a:defRPr>
            </a:lvl9pPr>
          </a:lstStyle>
          <a:p>
            <a:pPr indent="0" lvl="0" marL="0" rtl="0" algn="ctr">
              <a:spcBef>
                <a:spcPts val="0"/>
              </a:spcBef>
              <a:spcAft>
                <a:spcPts val="0"/>
              </a:spcAft>
              <a:buNone/>
            </a:pPr>
            <a:fld id="{00000000-1234-1234-1234-123412341234}" type="slidenum">
              <a:rPr lang="en"/>
              <a:t>‹#›</a:t>
            </a:fld>
            <a:endParaRPr>
              <a:latin typeface="Public Sans"/>
              <a:ea typeface="Public Sans"/>
              <a:cs typeface="Public Sans"/>
              <a:sym typeface="Public Sans"/>
            </a:endParaRPr>
          </a:p>
        </p:txBody>
      </p:sp>
      <p:sp>
        <p:nvSpPr>
          <p:cNvPr id="872" name="Google Shape;872;p190"/>
          <p:cNvSpPr/>
          <p:nvPr/>
        </p:nvSpPr>
        <p:spPr>
          <a:xfrm>
            <a:off x="469200" y="0"/>
            <a:ext cx="8674800" cy="689100"/>
          </a:xfrm>
          <a:prstGeom prst="rect">
            <a:avLst/>
          </a:prstGeom>
          <a:noFill/>
          <a:ln>
            <a:noFill/>
          </a:ln>
        </p:spPr>
        <p:txBody>
          <a:bodyPr anchorCtr="0" anchor="b" bIns="0" lIns="0" spcFirstLastPara="1" rIns="0" wrap="square" tIns="0">
            <a:noAutofit/>
          </a:bodyPr>
          <a:lstStyle/>
          <a:p>
            <a:pPr indent="0" lvl="0" marL="0" marR="0" rtl="0" algn="l">
              <a:lnSpc>
                <a:spcPct val="115000"/>
              </a:lnSpc>
              <a:spcBef>
                <a:spcPts val="0"/>
              </a:spcBef>
              <a:spcAft>
                <a:spcPts val="0"/>
              </a:spcAft>
              <a:buNone/>
            </a:pPr>
            <a:r>
              <a:t/>
            </a:r>
            <a:endParaRPr sz="2300">
              <a:solidFill>
                <a:srgbClr val="303136"/>
              </a:solidFill>
              <a:latin typeface="Public Sans ExtraBold"/>
              <a:ea typeface="Public Sans ExtraBold"/>
              <a:cs typeface="Public Sans ExtraBold"/>
              <a:sym typeface="Public Sans ExtraBold"/>
            </a:endParaRPr>
          </a:p>
        </p:txBody>
      </p:sp>
      <p:sp>
        <p:nvSpPr>
          <p:cNvPr id="873" name="Google Shape;873;p190"/>
          <p:cNvSpPr txBox="1"/>
          <p:nvPr>
            <p:ph type="title"/>
          </p:nvPr>
        </p:nvSpPr>
        <p:spPr>
          <a:xfrm>
            <a:off x="467588" y="7088"/>
            <a:ext cx="8676600" cy="680100"/>
          </a:xfrm>
          <a:prstGeom prst="rect">
            <a:avLst/>
          </a:prstGeom>
          <a:ln>
            <a:noFill/>
          </a:ln>
        </p:spPr>
        <p:txBody>
          <a:bodyPr anchorCtr="0" anchor="b" bIns="0" lIns="0" spcFirstLastPara="1" rIns="0" wrap="square" tIns="0">
            <a:normAutofit/>
          </a:bodyPr>
          <a:lstStyle>
            <a:lvl1pPr lvl="0">
              <a:spcBef>
                <a:spcPts val="0"/>
              </a:spcBef>
              <a:spcAft>
                <a:spcPts val="0"/>
              </a:spcAft>
              <a:buSzPts val="2300"/>
              <a:buFont typeface="Public Sans"/>
              <a:buNone/>
              <a:defRPr b="1" sz="2300">
                <a:latin typeface="Public Sans"/>
                <a:ea typeface="Public Sans"/>
                <a:cs typeface="Public Sans"/>
                <a:sym typeface="Public Sans"/>
              </a:defRPr>
            </a:lvl1pPr>
            <a:lvl2pPr lvl="1">
              <a:spcBef>
                <a:spcPts val="0"/>
              </a:spcBef>
              <a:spcAft>
                <a:spcPts val="0"/>
              </a:spcAft>
              <a:buSzPts val="700"/>
              <a:buFont typeface="Public Sans"/>
              <a:buNone/>
              <a:defRPr sz="700">
                <a:latin typeface="Public Sans"/>
                <a:ea typeface="Public Sans"/>
                <a:cs typeface="Public Sans"/>
                <a:sym typeface="Public Sans"/>
              </a:defRPr>
            </a:lvl2pPr>
            <a:lvl3pPr lvl="2">
              <a:spcBef>
                <a:spcPts val="0"/>
              </a:spcBef>
              <a:spcAft>
                <a:spcPts val="0"/>
              </a:spcAft>
              <a:buSzPts val="700"/>
              <a:buFont typeface="Public Sans"/>
              <a:buNone/>
              <a:defRPr sz="700">
                <a:latin typeface="Public Sans"/>
                <a:ea typeface="Public Sans"/>
                <a:cs typeface="Public Sans"/>
                <a:sym typeface="Public Sans"/>
              </a:defRPr>
            </a:lvl3pPr>
            <a:lvl4pPr lvl="3">
              <a:spcBef>
                <a:spcPts val="0"/>
              </a:spcBef>
              <a:spcAft>
                <a:spcPts val="0"/>
              </a:spcAft>
              <a:buSzPts val="700"/>
              <a:buFont typeface="Public Sans"/>
              <a:buNone/>
              <a:defRPr sz="700">
                <a:latin typeface="Public Sans"/>
                <a:ea typeface="Public Sans"/>
                <a:cs typeface="Public Sans"/>
                <a:sym typeface="Public Sans"/>
              </a:defRPr>
            </a:lvl4pPr>
            <a:lvl5pPr lvl="4">
              <a:spcBef>
                <a:spcPts val="0"/>
              </a:spcBef>
              <a:spcAft>
                <a:spcPts val="0"/>
              </a:spcAft>
              <a:buSzPts val="700"/>
              <a:buFont typeface="Public Sans"/>
              <a:buNone/>
              <a:defRPr sz="700">
                <a:latin typeface="Public Sans"/>
                <a:ea typeface="Public Sans"/>
                <a:cs typeface="Public Sans"/>
                <a:sym typeface="Public Sans"/>
              </a:defRPr>
            </a:lvl5pPr>
            <a:lvl6pPr lvl="5">
              <a:spcBef>
                <a:spcPts val="0"/>
              </a:spcBef>
              <a:spcAft>
                <a:spcPts val="0"/>
              </a:spcAft>
              <a:buSzPts val="700"/>
              <a:buFont typeface="Public Sans"/>
              <a:buNone/>
              <a:defRPr sz="700">
                <a:latin typeface="Public Sans"/>
                <a:ea typeface="Public Sans"/>
                <a:cs typeface="Public Sans"/>
                <a:sym typeface="Public Sans"/>
              </a:defRPr>
            </a:lvl6pPr>
            <a:lvl7pPr lvl="6">
              <a:spcBef>
                <a:spcPts val="0"/>
              </a:spcBef>
              <a:spcAft>
                <a:spcPts val="0"/>
              </a:spcAft>
              <a:buSzPts val="700"/>
              <a:buFont typeface="Public Sans"/>
              <a:buNone/>
              <a:defRPr sz="700">
                <a:latin typeface="Public Sans"/>
                <a:ea typeface="Public Sans"/>
                <a:cs typeface="Public Sans"/>
                <a:sym typeface="Public Sans"/>
              </a:defRPr>
            </a:lvl7pPr>
            <a:lvl8pPr lvl="7">
              <a:spcBef>
                <a:spcPts val="0"/>
              </a:spcBef>
              <a:spcAft>
                <a:spcPts val="0"/>
              </a:spcAft>
              <a:buSzPts val="700"/>
              <a:buFont typeface="Public Sans"/>
              <a:buNone/>
              <a:defRPr sz="700">
                <a:latin typeface="Public Sans"/>
                <a:ea typeface="Public Sans"/>
                <a:cs typeface="Public Sans"/>
                <a:sym typeface="Public Sans"/>
              </a:defRPr>
            </a:lvl8pPr>
            <a:lvl9pPr lvl="8">
              <a:spcBef>
                <a:spcPts val="0"/>
              </a:spcBef>
              <a:spcAft>
                <a:spcPts val="0"/>
              </a:spcAft>
              <a:buSzPts val="700"/>
              <a:buFont typeface="Public Sans"/>
              <a:buNone/>
              <a:defRPr sz="700">
                <a:latin typeface="Public Sans"/>
                <a:ea typeface="Public Sans"/>
                <a:cs typeface="Public Sans"/>
                <a:sym typeface="Public Sans"/>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llustration Watermark on White">
  <p:cSld name="DEFAULT_2">
    <p:bg>
      <p:bgPr>
        <a:solidFill>
          <a:schemeClr val="lt1"/>
        </a:solidFill>
      </p:bgPr>
    </p:bg>
    <p:spTree>
      <p:nvGrpSpPr>
        <p:cNvPr id="874" name="Shape 874"/>
        <p:cNvGrpSpPr/>
        <p:nvPr/>
      </p:nvGrpSpPr>
      <p:grpSpPr>
        <a:xfrm>
          <a:off x="0" y="0"/>
          <a:ext cx="0" cy="0"/>
          <a:chOff x="0" y="0"/>
          <a:chExt cx="0" cy="0"/>
        </a:xfrm>
      </p:grpSpPr>
      <p:pic>
        <p:nvPicPr>
          <p:cNvPr id="875" name="Google Shape;875;p191"/>
          <p:cNvPicPr preferRelativeResize="0"/>
          <p:nvPr/>
        </p:nvPicPr>
        <p:blipFill rotWithShape="1">
          <a:blip r:embed="rId2">
            <a:alphaModFix/>
          </a:blip>
          <a:srcRect b="0" l="0" r="0" t="0"/>
          <a:stretch/>
        </p:blipFill>
        <p:spPr>
          <a:xfrm>
            <a:off x="0" y="149"/>
            <a:ext cx="9144000" cy="5143201"/>
          </a:xfrm>
          <a:prstGeom prst="rect">
            <a:avLst/>
          </a:prstGeom>
          <a:noFill/>
          <a:ln>
            <a:noFill/>
          </a:ln>
        </p:spPr>
      </p:pic>
      <p:pic>
        <p:nvPicPr>
          <p:cNvPr id="876" name="Google Shape;876;p191"/>
          <p:cNvPicPr preferRelativeResize="0"/>
          <p:nvPr/>
        </p:nvPicPr>
        <p:blipFill rotWithShape="1">
          <a:blip r:embed="rId3">
            <a:alphaModFix/>
          </a:blip>
          <a:srcRect b="0" l="0" r="0" t="0"/>
          <a:stretch/>
        </p:blipFill>
        <p:spPr>
          <a:xfrm>
            <a:off x="7807013" y="4770163"/>
            <a:ext cx="1110990" cy="206863"/>
          </a:xfrm>
          <a:prstGeom prst="rect">
            <a:avLst/>
          </a:prstGeom>
          <a:noFill/>
          <a:ln>
            <a:noFill/>
          </a:ln>
        </p:spPr>
      </p:pic>
      <p:sp>
        <p:nvSpPr>
          <p:cNvPr id="877" name="Google Shape;877;p19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1 1 1 1">
  <p:cSld name="DEFAULT_1_1_1_1_2">
    <p:spTree>
      <p:nvGrpSpPr>
        <p:cNvPr id="878" name="Shape 878"/>
        <p:cNvGrpSpPr/>
        <p:nvPr/>
      </p:nvGrpSpPr>
      <p:grpSpPr>
        <a:xfrm>
          <a:off x="0" y="0"/>
          <a:ext cx="0" cy="0"/>
          <a:chOff x="0" y="0"/>
          <a:chExt cx="0" cy="0"/>
        </a:xfrm>
      </p:grpSpPr>
      <p:pic>
        <p:nvPicPr>
          <p:cNvPr id="879" name="Google Shape;879;p192"/>
          <p:cNvPicPr preferRelativeResize="0"/>
          <p:nvPr/>
        </p:nvPicPr>
        <p:blipFill rotWithShape="1">
          <a:blip r:embed="rId2">
            <a:alphaModFix/>
          </a:blip>
          <a:srcRect b="0" l="0" r="0" t="0"/>
          <a:stretch/>
        </p:blipFill>
        <p:spPr>
          <a:xfrm>
            <a:off x="8140538" y="4742550"/>
            <a:ext cx="734675" cy="136725"/>
          </a:xfrm>
          <a:prstGeom prst="rect">
            <a:avLst/>
          </a:prstGeom>
          <a:noFill/>
          <a:ln>
            <a:noFill/>
          </a:ln>
        </p:spPr>
      </p:pic>
      <p:sp>
        <p:nvSpPr>
          <p:cNvPr id="880" name="Google Shape;880;p192"/>
          <p:cNvSpPr txBox="1"/>
          <p:nvPr/>
        </p:nvSpPr>
        <p:spPr>
          <a:xfrm>
            <a:off x="7983625" y="4803075"/>
            <a:ext cx="1048500" cy="276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00">
                <a:solidFill>
                  <a:srgbClr val="666666"/>
                </a:solidFill>
                <a:latin typeface="Poppins"/>
                <a:ea typeface="Poppins"/>
                <a:cs typeface="Poppins"/>
                <a:sym typeface="Poppins"/>
              </a:rPr>
              <a:t>Private &amp; Confidential</a:t>
            </a:r>
            <a:endParaRPr sz="600">
              <a:solidFill>
                <a:srgbClr val="666666"/>
              </a:solidFill>
              <a:latin typeface="Poppins"/>
              <a:ea typeface="Poppins"/>
              <a:cs typeface="Poppins"/>
              <a:sym typeface="Poppins"/>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881" name="Shape 881"/>
        <p:cNvGrpSpPr/>
        <p:nvPr/>
      </p:nvGrpSpPr>
      <p:grpSpPr>
        <a:xfrm>
          <a:off x="0" y="0"/>
          <a:ext cx="0" cy="0"/>
          <a:chOff x="0" y="0"/>
          <a:chExt cx="0" cy="0"/>
        </a:xfrm>
      </p:grpSpPr>
      <p:sp>
        <p:nvSpPr>
          <p:cNvPr id="882" name="Google Shape;882;p193"/>
          <p:cNvSpPr txBox="1"/>
          <p:nvPr>
            <p:ph type="title"/>
          </p:nvPr>
        </p:nvSpPr>
        <p:spPr>
          <a:xfrm>
            <a:off x="457200" y="457200"/>
            <a:ext cx="8229600" cy="4572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83" name="Google Shape;883;p193"/>
          <p:cNvSpPr txBox="1"/>
          <p:nvPr>
            <p:ph idx="1" type="body"/>
          </p:nvPr>
        </p:nvSpPr>
        <p:spPr>
          <a:xfrm>
            <a:off x="457200" y="1394400"/>
            <a:ext cx="8229600" cy="3291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1pPr>
            <a:lvl2pPr indent="-304800" lvl="1" marL="914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2pPr>
            <a:lvl3pPr indent="-304800" lvl="2" marL="1371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3pPr>
            <a:lvl4pPr indent="-304800" lvl="3" marL="1828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4pPr>
            <a:lvl5pPr indent="-304800" lvl="4" marL="22860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5pPr>
            <a:lvl6pPr indent="-304800" lvl="5" marL="2743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6pPr>
            <a:lvl7pPr indent="-304800" lvl="6" marL="3200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7pPr>
            <a:lvl8pPr indent="-304800" lvl="7" marL="3657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8pPr>
            <a:lvl9pPr indent="-304800" lvl="8" marL="4114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9pPr>
          </a:lstStyle>
          <a:p/>
        </p:txBody>
      </p:sp>
      <p:sp>
        <p:nvSpPr>
          <p:cNvPr id="884" name="Google Shape;884;p193"/>
          <p:cNvSpPr txBox="1"/>
          <p:nvPr>
            <p:ph idx="2" type="subTitle"/>
          </p:nvPr>
        </p:nvSpPr>
        <p:spPr>
          <a:xfrm>
            <a:off x="457200" y="914390"/>
            <a:ext cx="8229600" cy="2742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SzPts val="1200"/>
              <a:buFont typeface="Public Sans"/>
              <a:buNone/>
              <a:defRPr>
                <a:latin typeface="Public Sans"/>
                <a:ea typeface="Public Sans"/>
                <a:cs typeface="Public Sans"/>
                <a:sym typeface="Public Sans"/>
              </a:defRPr>
            </a:lvl1pPr>
            <a:lvl2pPr lvl="1">
              <a:lnSpc>
                <a:spcPct val="100000"/>
              </a:lnSpc>
              <a:spcBef>
                <a:spcPts val="0"/>
              </a:spcBef>
              <a:spcAft>
                <a:spcPts val="0"/>
              </a:spcAft>
              <a:buSzPts val="2100"/>
              <a:buFont typeface="Public Sans"/>
              <a:buNone/>
              <a:defRPr sz="2100">
                <a:latin typeface="Public Sans"/>
                <a:ea typeface="Public Sans"/>
                <a:cs typeface="Public Sans"/>
                <a:sym typeface="Public Sans"/>
              </a:defRPr>
            </a:lvl2pPr>
            <a:lvl3pPr lvl="2">
              <a:lnSpc>
                <a:spcPct val="100000"/>
              </a:lnSpc>
              <a:spcBef>
                <a:spcPts val="0"/>
              </a:spcBef>
              <a:spcAft>
                <a:spcPts val="0"/>
              </a:spcAft>
              <a:buSzPts val="2100"/>
              <a:buFont typeface="Public Sans"/>
              <a:buNone/>
              <a:defRPr sz="2100">
                <a:latin typeface="Public Sans"/>
                <a:ea typeface="Public Sans"/>
                <a:cs typeface="Public Sans"/>
                <a:sym typeface="Public Sans"/>
              </a:defRPr>
            </a:lvl3pPr>
            <a:lvl4pPr lvl="3">
              <a:lnSpc>
                <a:spcPct val="100000"/>
              </a:lnSpc>
              <a:spcBef>
                <a:spcPts val="0"/>
              </a:spcBef>
              <a:spcAft>
                <a:spcPts val="0"/>
              </a:spcAft>
              <a:buSzPts val="2100"/>
              <a:buFont typeface="Public Sans"/>
              <a:buNone/>
              <a:defRPr sz="2100">
                <a:latin typeface="Public Sans"/>
                <a:ea typeface="Public Sans"/>
                <a:cs typeface="Public Sans"/>
                <a:sym typeface="Public Sans"/>
              </a:defRPr>
            </a:lvl4pPr>
            <a:lvl5pPr lvl="4">
              <a:lnSpc>
                <a:spcPct val="100000"/>
              </a:lnSpc>
              <a:spcBef>
                <a:spcPts val="0"/>
              </a:spcBef>
              <a:spcAft>
                <a:spcPts val="0"/>
              </a:spcAft>
              <a:buSzPts val="2100"/>
              <a:buFont typeface="Public Sans"/>
              <a:buNone/>
              <a:defRPr sz="2100">
                <a:latin typeface="Public Sans"/>
                <a:ea typeface="Public Sans"/>
                <a:cs typeface="Public Sans"/>
                <a:sym typeface="Public Sans"/>
              </a:defRPr>
            </a:lvl5pPr>
            <a:lvl6pPr lvl="5">
              <a:lnSpc>
                <a:spcPct val="100000"/>
              </a:lnSpc>
              <a:spcBef>
                <a:spcPts val="0"/>
              </a:spcBef>
              <a:spcAft>
                <a:spcPts val="0"/>
              </a:spcAft>
              <a:buSzPts val="2100"/>
              <a:buFont typeface="Public Sans"/>
              <a:buNone/>
              <a:defRPr sz="2100">
                <a:latin typeface="Public Sans"/>
                <a:ea typeface="Public Sans"/>
                <a:cs typeface="Public Sans"/>
                <a:sym typeface="Public Sans"/>
              </a:defRPr>
            </a:lvl6pPr>
            <a:lvl7pPr lvl="6">
              <a:lnSpc>
                <a:spcPct val="100000"/>
              </a:lnSpc>
              <a:spcBef>
                <a:spcPts val="0"/>
              </a:spcBef>
              <a:spcAft>
                <a:spcPts val="0"/>
              </a:spcAft>
              <a:buSzPts val="2100"/>
              <a:buFont typeface="Public Sans"/>
              <a:buNone/>
              <a:defRPr sz="2100">
                <a:latin typeface="Public Sans"/>
                <a:ea typeface="Public Sans"/>
                <a:cs typeface="Public Sans"/>
                <a:sym typeface="Public Sans"/>
              </a:defRPr>
            </a:lvl7pPr>
            <a:lvl8pPr lvl="7">
              <a:lnSpc>
                <a:spcPct val="100000"/>
              </a:lnSpc>
              <a:spcBef>
                <a:spcPts val="0"/>
              </a:spcBef>
              <a:spcAft>
                <a:spcPts val="0"/>
              </a:spcAft>
              <a:buSzPts val="2100"/>
              <a:buFont typeface="Public Sans"/>
              <a:buNone/>
              <a:defRPr sz="2100">
                <a:latin typeface="Public Sans"/>
                <a:ea typeface="Public Sans"/>
                <a:cs typeface="Public Sans"/>
                <a:sym typeface="Public Sans"/>
              </a:defRPr>
            </a:lvl8pPr>
            <a:lvl9pPr lvl="8">
              <a:lnSpc>
                <a:spcPct val="100000"/>
              </a:lnSpc>
              <a:spcBef>
                <a:spcPts val="0"/>
              </a:spcBef>
              <a:spcAft>
                <a:spcPts val="0"/>
              </a:spcAft>
              <a:buSzPts val="2100"/>
              <a:buFont typeface="Public Sans"/>
              <a:buNone/>
              <a:defRPr sz="2100">
                <a:latin typeface="Public Sans"/>
                <a:ea typeface="Public Sans"/>
                <a:cs typeface="Public Sans"/>
                <a:sym typeface="Public Sans"/>
              </a:defRPr>
            </a:lvl9pPr>
          </a:lstStyle>
          <a:p/>
        </p:txBody>
      </p:sp>
      <p:pic>
        <p:nvPicPr>
          <p:cNvPr id="885" name="Google Shape;885;p193"/>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
        <p:nvSpPr>
          <p:cNvPr id="886" name="Google Shape;886;p19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algn="r">
              <a:buNone/>
              <a:defRPr sz="1300">
                <a:latin typeface="Public Sans"/>
                <a:ea typeface="Public Sans"/>
                <a:cs typeface="Public Sans"/>
                <a:sym typeface="Public Sans"/>
              </a:defRPr>
            </a:lvl1pPr>
            <a:lvl2pPr lvl="1" algn="r">
              <a:buNone/>
              <a:defRPr sz="1300">
                <a:latin typeface="Public Sans"/>
                <a:ea typeface="Public Sans"/>
                <a:cs typeface="Public Sans"/>
                <a:sym typeface="Public Sans"/>
              </a:defRPr>
            </a:lvl2pPr>
            <a:lvl3pPr lvl="2" algn="r">
              <a:buNone/>
              <a:defRPr sz="1300">
                <a:latin typeface="Public Sans"/>
                <a:ea typeface="Public Sans"/>
                <a:cs typeface="Public Sans"/>
                <a:sym typeface="Public Sans"/>
              </a:defRPr>
            </a:lvl3pPr>
            <a:lvl4pPr lvl="3" algn="r">
              <a:buNone/>
              <a:defRPr sz="1300">
                <a:latin typeface="Public Sans"/>
                <a:ea typeface="Public Sans"/>
                <a:cs typeface="Public Sans"/>
                <a:sym typeface="Public Sans"/>
              </a:defRPr>
            </a:lvl4pPr>
            <a:lvl5pPr lvl="4" algn="r">
              <a:buNone/>
              <a:defRPr sz="1300">
                <a:latin typeface="Public Sans"/>
                <a:ea typeface="Public Sans"/>
                <a:cs typeface="Public Sans"/>
                <a:sym typeface="Public Sans"/>
              </a:defRPr>
            </a:lvl5pPr>
            <a:lvl6pPr lvl="5" algn="r">
              <a:buNone/>
              <a:defRPr sz="1300">
                <a:latin typeface="Public Sans"/>
                <a:ea typeface="Public Sans"/>
                <a:cs typeface="Public Sans"/>
                <a:sym typeface="Public Sans"/>
              </a:defRPr>
            </a:lvl6pPr>
            <a:lvl7pPr lvl="6" algn="r">
              <a:buNone/>
              <a:defRPr sz="1300">
                <a:latin typeface="Public Sans"/>
                <a:ea typeface="Public Sans"/>
                <a:cs typeface="Public Sans"/>
                <a:sym typeface="Public Sans"/>
              </a:defRPr>
            </a:lvl7pPr>
            <a:lvl8pPr lvl="7" algn="r">
              <a:buNone/>
              <a:defRPr sz="1300">
                <a:latin typeface="Public Sans"/>
                <a:ea typeface="Public Sans"/>
                <a:cs typeface="Public Sans"/>
                <a:sym typeface="Public Sans"/>
              </a:defRPr>
            </a:lvl8pPr>
            <a:lvl9pPr lvl="8" algn="r">
              <a:buNone/>
              <a:defRPr sz="1300">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p:cSld name="CUSTOM_3_1">
    <p:bg>
      <p:bgPr>
        <a:blipFill>
          <a:blip r:embed="rId2">
            <a:alphaModFix/>
          </a:blip>
          <a:stretch>
            <a:fillRect/>
          </a:stretch>
        </a:blipFill>
      </p:bgPr>
    </p:bg>
    <p:spTree>
      <p:nvGrpSpPr>
        <p:cNvPr id="887" name="Shape 887"/>
        <p:cNvGrpSpPr/>
        <p:nvPr/>
      </p:nvGrpSpPr>
      <p:grpSpPr>
        <a:xfrm>
          <a:off x="0" y="0"/>
          <a:ext cx="0" cy="0"/>
          <a:chOff x="0" y="0"/>
          <a:chExt cx="0" cy="0"/>
        </a:xfrm>
      </p:grpSpPr>
      <p:pic>
        <p:nvPicPr>
          <p:cNvPr id="888" name="Google Shape;888;p194"/>
          <p:cNvPicPr preferRelativeResize="0"/>
          <p:nvPr/>
        </p:nvPicPr>
        <p:blipFill>
          <a:blip r:embed="rId3">
            <a:alphaModFix/>
          </a:blip>
          <a:stretch>
            <a:fillRect/>
          </a:stretch>
        </p:blipFill>
        <p:spPr>
          <a:xfrm>
            <a:off x="7959557" y="4846324"/>
            <a:ext cx="727244" cy="140250"/>
          </a:xfrm>
          <a:prstGeom prst="rect">
            <a:avLst/>
          </a:prstGeom>
          <a:noFill/>
          <a:ln>
            <a:noFill/>
          </a:ln>
        </p:spPr>
      </p:pic>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89" name="Shape 889"/>
        <p:cNvGrpSpPr/>
        <p:nvPr/>
      </p:nvGrpSpPr>
      <p:grpSpPr>
        <a:xfrm>
          <a:off x="0" y="0"/>
          <a:ext cx="0" cy="0"/>
          <a:chOff x="0" y="0"/>
          <a:chExt cx="0" cy="0"/>
        </a:xfrm>
      </p:grpSpPr>
      <p:sp>
        <p:nvSpPr>
          <p:cNvPr id="890" name="Google Shape;890;p195"/>
          <p:cNvSpPr txBox="1"/>
          <p:nvPr>
            <p:ph type="title"/>
          </p:nvPr>
        </p:nvSpPr>
        <p:spPr>
          <a:xfrm>
            <a:off x="457200" y="457200"/>
            <a:ext cx="8229600" cy="4572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891" name="Google Shape;891;p195"/>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SECTION_HEADER_6">
    <p:bg>
      <p:bgPr>
        <a:solidFill>
          <a:schemeClr val="lt1"/>
        </a:solidFill>
      </p:bgPr>
    </p:bg>
    <p:spTree>
      <p:nvGrpSpPr>
        <p:cNvPr id="892" name="Shape 892"/>
        <p:cNvGrpSpPr/>
        <p:nvPr/>
      </p:nvGrpSpPr>
      <p:grpSpPr>
        <a:xfrm>
          <a:off x="0" y="0"/>
          <a:ext cx="0" cy="0"/>
          <a:chOff x="0" y="0"/>
          <a:chExt cx="0" cy="0"/>
        </a:xfrm>
      </p:grpSpPr>
      <p:sp>
        <p:nvSpPr>
          <p:cNvPr id="893" name="Google Shape;893;p196"/>
          <p:cNvSpPr txBox="1"/>
          <p:nvPr>
            <p:ph idx="12" type="sldNum"/>
          </p:nvPr>
        </p:nvSpPr>
        <p:spPr>
          <a:xfrm>
            <a:off x="8686800" y="4686300"/>
            <a:ext cx="457200" cy="4572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894" name="Google Shape;894;p196"/>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895" name="Shape 895"/>
        <p:cNvGrpSpPr/>
        <p:nvPr/>
      </p:nvGrpSpPr>
      <p:grpSpPr>
        <a:xfrm>
          <a:off x="0" y="0"/>
          <a:ext cx="0" cy="0"/>
          <a:chOff x="0" y="0"/>
          <a:chExt cx="0" cy="0"/>
        </a:xfrm>
      </p:grpSpPr>
      <p:sp>
        <p:nvSpPr>
          <p:cNvPr id="896" name="Google Shape;896;p197"/>
          <p:cNvSpPr txBox="1"/>
          <p:nvPr>
            <p:ph type="title"/>
          </p:nvPr>
        </p:nvSpPr>
        <p:spPr>
          <a:xfrm>
            <a:off x="457200" y="457200"/>
            <a:ext cx="8229600" cy="4572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7" name="Google Shape;897;p197"/>
          <p:cNvSpPr txBox="1"/>
          <p:nvPr>
            <p:ph idx="1" type="body"/>
          </p:nvPr>
        </p:nvSpPr>
        <p:spPr>
          <a:xfrm>
            <a:off x="457200" y="1394400"/>
            <a:ext cx="8229600" cy="3291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1pPr>
            <a:lvl2pPr indent="-304800" lvl="1" marL="914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2pPr>
            <a:lvl3pPr indent="-304800" lvl="2" marL="1371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3pPr>
            <a:lvl4pPr indent="-304800" lvl="3" marL="1828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4pPr>
            <a:lvl5pPr indent="-304800" lvl="4" marL="22860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5pPr>
            <a:lvl6pPr indent="-304800" lvl="5" marL="2743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6pPr>
            <a:lvl7pPr indent="-304800" lvl="6" marL="3200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7pPr>
            <a:lvl8pPr indent="-304800" lvl="7" marL="3657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8pPr>
            <a:lvl9pPr indent="-304800" lvl="8" marL="4114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9pPr>
          </a:lstStyle>
          <a:p/>
        </p:txBody>
      </p:sp>
      <p:sp>
        <p:nvSpPr>
          <p:cNvPr id="898" name="Google Shape;898;p197"/>
          <p:cNvSpPr txBox="1"/>
          <p:nvPr>
            <p:ph idx="2" type="subTitle"/>
          </p:nvPr>
        </p:nvSpPr>
        <p:spPr>
          <a:xfrm>
            <a:off x="457200" y="914390"/>
            <a:ext cx="8229600" cy="2742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SzPts val="1200"/>
              <a:buFont typeface="Public Sans"/>
              <a:buNone/>
              <a:defRPr>
                <a:latin typeface="Public Sans"/>
                <a:ea typeface="Public Sans"/>
                <a:cs typeface="Public Sans"/>
                <a:sym typeface="Public Sans"/>
              </a:defRPr>
            </a:lvl1pPr>
            <a:lvl2pPr lvl="1">
              <a:lnSpc>
                <a:spcPct val="100000"/>
              </a:lnSpc>
              <a:spcBef>
                <a:spcPts val="0"/>
              </a:spcBef>
              <a:spcAft>
                <a:spcPts val="0"/>
              </a:spcAft>
              <a:buSzPts val="2100"/>
              <a:buFont typeface="Public Sans"/>
              <a:buNone/>
              <a:defRPr sz="2100">
                <a:latin typeface="Public Sans"/>
                <a:ea typeface="Public Sans"/>
                <a:cs typeface="Public Sans"/>
                <a:sym typeface="Public Sans"/>
              </a:defRPr>
            </a:lvl2pPr>
            <a:lvl3pPr lvl="2">
              <a:lnSpc>
                <a:spcPct val="100000"/>
              </a:lnSpc>
              <a:spcBef>
                <a:spcPts val="0"/>
              </a:spcBef>
              <a:spcAft>
                <a:spcPts val="0"/>
              </a:spcAft>
              <a:buSzPts val="2100"/>
              <a:buFont typeface="Public Sans"/>
              <a:buNone/>
              <a:defRPr sz="2100">
                <a:latin typeface="Public Sans"/>
                <a:ea typeface="Public Sans"/>
                <a:cs typeface="Public Sans"/>
                <a:sym typeface="Public Sans"/>
              </a:defRPr>
            </a:lvl3pPr>
            <a:lvl4pPr lvl="3">
              <a:lnSpc>
                <a:spcPct val="100000"/>
              </a:lnSpc>
              <a:spcBef>
                <a:spcPts val="0"/>
              </a:spcBef>
              <a:spcAft>
                <a:spcPts val="0"/>
              </a:spcAft>
              <a:buSzPts val="2100"/>
              <a:buFont typeface="Public Sans"/>
              <a:buNone/>
              <a:defRPr sz="2100">
                <a:latin typeface="Public Sans"/>
                <a:ea typeface="Public Sans"/>
                <a:cs typeface="Public Sans"/>
                <a:sym typeface="Public Sans"/>
              </a:defRPr>
            </a:lvl4pPr>
            <a:lvl5pPr lvl="4">
              <a:lnSpc>
                <a:spcPct val="100000"/>
              </a:lnSpc>
              <a:spcBef>
                <a:spcPts val="0"/>
              </a:spcBef>
              <a:spcAft>
                <a:spcPts val="0"/>
              </a:spcAft>
              <a:buSzPts val="2100"/>
              <a:buFont typeface="Public Sans"/>
              <a:buNone/>
              <a:defRPr sz="2100">
                <a:latin typeface="Public Sans"/>
                <a:ea typeface="Public Sans"/>
                <a:cs typeface="Public Sans"/>
                <a:sym typeface="Public Sans"/>
              </a:defRPr>
            </a:lvl5pPr>
            <a:lvl6pPr lvl="5">
              <a:lnSpc>
                <a:spcPct val="100000"/>
              </a:lnSpc>
              <a:spcBef>
                <a:spcPts val="0"/>
              </a:spcBef>
              <a:spcAft>
                <a:spcPts val="0"/>
              </a:spcAft>
              <a:buSzPts val="2100"/>
              <a:buFont typeface="Public Sans"/>
              <a:buNone/>
              <a:defRPr sz="2100">
                <a:latin typeface="Public Sans"/>
                <a:ea typeface="Public Sans"/>
                <a:cs typeface="Public Sans"/>
                <a:sym typeface="Public Sans"/>
              </a:defRPr>
            </a:lvl6pPr>
            <a:lvl7pPr lvl="6">
              <a:lnSpc>
                <a:spcPct val="100000"/>
              </a:lnSpc>
              <a:spcBef>
                <a:spcPts val="0"/>
              </a:spcBef>
              <a:spcAft>
                <a:spcPts val="0"/>
              </a:spcAft>
              <a:buSzPts val="2100"/>
              <a:buFont typeface="Public Sans"/>
              <a:buNone/>
              <a:defRPr sz="2100">
                <a:latin typeface="Public Sans"/>
                <a:ea typeface="Public Sans"/>
                <a:cs typeface="Public Sans"/>
                <a:sym typeface="Public Sans"/>
              </a:defRPr>
            </a:lvl7pPr>
            <a:lvl8pPr lvl="7">
              <a:lnSpc>
                <a:spcPct val="100000"/>
              </a:lnSpc>
              <a:spcBef>
                <a:spcPts val="0"/>
              </a:spcBef>
              <a:spcAft>
                <a:spcPts val="0"/>
              </a:spcAft>
              <a:buSzPts val="2100"/>
              <a:buFont typeface="Public Sans"/>
              <a:buNone/>
              <a:defRPr sz="2100">
                <a:latin typeface="Public Sans"/>
                <a:ea typeface="Public Sans"/>
                <a:cs typeface="Public Sans"/>
                <a:sym typeface="Public Sans"/>
              </a:defRPr>
            </a:lvl8pPr>
            <a:lvl9pPr lvl="8">
              <a:lnSpc>
                <a:spcPct val="100000"/>
              </a:lnSpc>
              <a:spcBef>
                <a:spcPts val="0"/>
              </a:spcBef>
              <a:spcAft>
                <a:spcPts val="0"/>
              </a:spcAft>
              <a:buSzPts val="2100"/>
              <a:buFont typeface="Public Sans"/>
              <a:buNone/>
              <a:defRPr sz="2100">
                <a:latin typeface="Public Sans"/>
                <a:ea typeface="Public Sans"/>
                <a:cs typeface="Public Sans"/>
                <a:sym typeface="Public Sans"/>
              </a:defRPr>
            </a:lvl9pPr>
          </a:lstStyle>
          <a:p/>
        </p:txBody>
      </p:sp>
      <p:pic>
        <p:nvPicPr>
          <p:cNvPr id="899" name="Google Shape;899;p197"/>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 Lagoon">
  <p:cSld name="CUSTOM_3_2">
    <p:bg>
      <p:bgPr>
        <a:blipFill>
          <a:blip r:embed="rId2">
            <a:alphaModFix/>
          </a:blip>
          <a:stretch>
            <a:fillRect/>
          </a:stretch>
        </a:blipFill>
      </p:bgPr>
    </p:bg>
    <p:spTree>
      <p:nvGrpSpPr>
        <p:cNvPr id="900" name="Shape 900"/>
        <p:cNvGrpSpPr/>
        <p:nvPr/>
      </p:nvGrpSpPr>
      <p:grpSpPr>
        <a:xfrm>
          <a:off x="0" y="0"/>
          <a:ext cx="0" cy="0"/>
          <a:chOff x="0" y="0"/>
          <a:chExt cx="0" cy="0"/>
        </a:xfrm>
      </p:grpSpPr>
      <p:pic>
        <p:nvPicPr>
          <p:cNvPr id="901" name="Google Shape;901;p198"/>
          <p:cNvPicPr preferRelativeResize="0"/>
          <p:nvPr/>
        </p:nvPicPr>
        <p:blipFill rotWithShape="1">
          <a:blip r:embed="rId3">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background">
  <p:cSld name="BLANK_2">
    <p:bg>
      <p:bgPr>
        <a:solidFill>
          <a:schemeClr val="accent6"/>
        </a:solidFill>
      </p:bgPr>
    </p:bg>
    <p:spTree>
      <p:nvGrpSpPr>
        <p:cNvPr id="902" name="Shape 902"/>
        <p:cNvGrpSpPr/>
        <p:nvPr/>
      </p:nvGrpSpPr>
      <p:grpSpPr>
        <a:xfrm>
          <a:off x="0" y="0"/>
          <a:ext cx="0" cy="0"/>
          <a:chOff x="0" y="0"/>
          <a:chExt cx="0" cy="0"/>
        </a:xfrm>
      </p:grpSpPr>
      <p:sp>
        <p:nvSpPr>
          <p:cNvPr id="903" name="Google Shape;903;p199"/>
          <p:cNvSpPr txBox="1"/>
          <p:nvPr>
            <p:ph idx="12" type="sldNum"/>
          </p:nvPr>
        </p:nvSpPr>
        <p:spPr>
          <a:xfrm>
            <a:off x="8686800" y="4686300"/>
            <a:ext cx="457200" cy="4572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904" name="Google Shape;904;p199"/>
          <p:cNvPicPr preferRelativeResize="0"/>
          <p:nvPr/>
        </p:nvPicPr>
        <p:blipFill>
          <a:blip r:embed="rId2">
            <a:alphaModFix/>
          </a:blip>
          <a:stretch>
            <a:fillRect/>
          </a:stretch>
        </p:blipFill>
        <p:spPr>
          <a:xfrm>
            <a:off x="7959557" y="4846324"/>
            <a:ext cx="727244" cy="140250"/>
          </a:xfrm>
          <a:prstGeom prst="rect">
            <a:avLst/>
          </a:prstGeom>
          <a:noFill/>
          <a:ln>
            <a:noFill/>
          </a:ln>
        </p:spPr>
      </p:pic>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3">
    <p:spTree>
      <p:nvGrpSpPr>
        <p:cNvPr id="905" name="Shape 905"/>
        <p:cNvGrpSpPr/>
        <p:nvPr/>
      </p:nvGrpSpPr>
      <p:grpSpPr>
        <a:xfrm>
          <a:off x="0" y="0"/>
          <a:ext cx="0" cy="0"/>
          <a:chOff x="0" y="0"/>
          <a:chExt cx="0" cy="0"/>
        </a:xfrm>
      </p:grpSpPr>
      <p:sp>
        <p:nvSpPr>
          <p:cNvPr id="906" name="Google Shape;906;p200"/>
          <p:cNvSpPr txBox="1"/>
          <p:nvPr>
            <p:ph type="title"/>
          </p:nvPr>
        </p:nvSpPr>
        <p:spPr>
          <a:xfrm>
            <a:off x="457200" y="457200"/>
            <a:ext cx="8229600" cy="4572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7" name="Google Shape;907;p200"/>
          <p:cNvSpPr txBox="1"/>
          <p:nvPr>
            <p:ph idx="1" type="body"/>
          </p:nvPr>
        </p:nvSpPr>
        <p:spPr>
          <a:xfrm>
            <a:off x="457200" y="1394400"/>
            <a:ext cx="8229600" cy="3291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1pPr>
            <a:lvl2pPr indent="-304800" lvl="1" marL="914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2pPr>
            <a:lvl3pPr indent="-304800" lvl="2" marL="1371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3pPr>
            <a:lvl4pPr indent="-304800" lvl="3" marL="1828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4pPr>
            <a:lvl5pPr indent="-304800" lvl="4" marL="22860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5pPr>
            <a:lvl6pPr indent="-304800" lvl="5" marL="2743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6pPr>
            <a:lvl7pPr indent="-304800" lvl="6" marL="3200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7pPr>
            <a:lvl8pPr indent="-304800" lvl="7" marL="3657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8pPr>
            <a:lvl9pPr indent="-304800" lvl="8" marL="4114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9pPr>
          </a:lstStyle>
          <a:p/>
        </p:txBody>
      </p:sp>
      <p:sp>
        <p:nvSpPr>
          <p:cNvPr id="908" name="Google Shape;908;p200"/>
          <p:cNvSpPr txBox="1"/>
          <p:nvPr>
            <p:ph idx="2" type="subTitle"/>
          </p:nvPr>
        </p:nvSpPr>
        <p:spPr>
          <a:xfrm>
            <a:off x="457200" y="914390"/>
            <a:ext cx="8229600" cy="2742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SzPts val="1200"/>
              <a:buFont typeface="Public Sans"/>
              <a:buNone/>
              <a:defRPr>
                <a:latin typeface="Public Sans"/>
                <a:ea typeface="Public Sans"/>
                <a:cs typeface="Public Sans"/>
                <a:sym typeface="Public Sans"/>
              </a:defRPr>
            </a:lvl1pPr>
            <a:lvl2pPr lvl="1">
              <a:lnSpc>
                <a:spcPct val="100000"/>
              </a:lnSpc>
              <a:spcBef>
                <a:spcPts val="0"/>
              </a:spcBef>
              <a:spcAft>
                <a:spcPts val="0"/>
              </a:spcAft>
              <a:buSzPts val="2100"/>
              <a:buFont typeface="Public Sans"/>
              <a:buNone/>
              <a:defRPr sz="2100">
                <a:latin typeface="Public Sans"/>
                <a:ea typeface="Public Sans"/>
                <a:cs typeface="Public Sans"/>
                <a:sym typeface="Public Sans"/>
              </a:defRPr>
            </a:lvl2pPr>
            <a:lvl3pPr lvl="2">
              <a:lnSpc>
                <a:spcPct val="100000"/>
              </a:lnSpc>
              <a:spcBef>
                <a:spcPts val="0"/>
              </a:spcBef>
              <a:spcAft>
                <a:spcPts val="0"/>
              </a:spcAft>
              <a:buSzPts val="2100"/>
              <a:buFont typeface="Public Sans"/>
              <a:buNone/>
              <a:defRPr sz="2100">
                <a:latin typeface="Public Sans"/>
                <a:ea typeface="Public Sans"/>
                <a:cs typeface="Public Sans"/>
                <a:sym typeface="Public Sans"/>
              </a:defRPr>
            </a:lvl3pPr>
            <a:lvl4pPr lvl="3">
              <a:lnSpc>
                <a:spcPct val="100000"/>
              </a:lnSpc>
              <a:spcBef>
                <a:spcPts val="0"/>
              </a:spcBef>
              <a:spcAft>
                <a:spcPts val="0"/>
              </a:spcAft>
              <a:buSzPts val="2100"/>
              <a:buFont typeface="Public Sans"/>
              <a:buNone/>
              <a:defRPr sz="2100">
                <a:latin typeface="Public Sans"/>
                <a:ea typeface="Public Sans"/>
                <a:cs typeface="Public Sans"/>
                <a:sym typeface="Public Sans"/>
              </a:defRPr>
            </a:lvl4pPr>
            <a:lvl5pPr lvl="4">
              <a:lnSpc>
                <a:spcPct val="100000"/>
              </a:lnSpc>
              <a:spcBef>
                <a:spcPts val="0"/>
              </a:spcBef>
              <a:spcAft>
                <a:spcPts val="0"/>
              </a:spcAft>
              <a:buSzPts val="2100"/>
              <a:buFont typeface="Public Sans"/>
              <a:buNone/>
              <a:defRPr sz="2100">
                <a:latin typeface="Public Sans"/>
                <a:ea typeface="Public Sans"/>
                <a:cs typeface="Public Sans"/>
                <a:sym typeface="Public Sans"/>
              </a:defRPr>
            </a:lvl5pPr>
            <a:lvl6pPr lvl="5">
              <a:lnSpc>
                <a:spcPct val="100000"/>
              </a:lnSpc>
              <a:spcBef>
                <a:spcPts val="0"/>
              </a:spcBef>
              <a:spcAft>
                <a:spcPts val="0"/>
              </a:spcAft>
              <a:buSzPts val="2100"/>
              <a:buFont typeface="Public Sans"/>
              <a:buNone/>
              <a:defRPr sz="2100">
                <a:latin typeface="Public Sans"/>
                <a:ea typeface="Public Sans"/>
                <a:cs typeface="Public Sans"/>
                <a:sym typeface="Public Sans"/>
              </a:defRPr>
            </a:lvl6pPr>
            <a:lvl7pPr lvl="6">
              <a:lnSpc>
                <a:spcPct val="100000"/>
              </a:lnSpc>
              <a:spcBef>
                <a:spcPts val="0"/>
              </a:spcBef>
              <a:spcAft>
                <a:spcPts val="0"/>
              </a:spcAft>
              <a:buSzPts val="2100"/>
              <a:buFont typeface="Public Sans"/>
              <a:buNone/>
              <a:defRPr sz="2100">
                <a:latin typeface="Public Sans"/>
                <a:ea typeface="Public Sans"/>
                <a:cs typeface="Public Sans"/>
                <a:sym typeface="Public Sans"/>
              </a:defRPr>
            </a:lvl7pPr>
            <a:lvl8pPr lvl="7">
              <a:lnSpc>
                <a:spcPct val="100000"/>
              </a:lnSpc>
              <a:spcBef>
                <a:spcPts val="0"/>
              </a:spcBef>
              <a:spcAft>
                <a:spcPts val="0"/>
              </a:spcAft>
              <a:buSzPts val="2100"/>
              <a:buFont typeface="Public Sans"/>
              <a:buNone/>
              <a:defRPr sz="2100">
                <a:latin typeface="Public Sans"/>
                <a:ea typeface="Public Sans"/>
                <a:cs typeface="Public Sans"/>
                <a:sym typeface="Public Sans"/>
              </a:defRPr>
            </a:lvl8pPr>
            <a:lvl9pPr lvl="8">
              <a:lnSpc>
                <a:spcPct val="100000"/>
              </a:lnSpc>
              <a:spcBef>
                <a:spcPts val="0"/>
              </a:spcBef>
              <a:spcAft>
                <a:spcPts val="0"/>
              </a:spcAft>
              <a:buSzPts val="2100"/>
              <a:buFont typeface="Public Sans"/>
              <a:buNone/>
              <a:defRPr sz="2100">
                <a:latin typeface="Public Sans"/>
                <a:ea typeface="Public Sans"/>
                <a:cs typeface="Public Sans"/>
                <a:sym typeface="Public Sans"/>
              </a:defRPr>
            </a:lvl9pPr>
          </a:lstStyle>
          <a:p/>
        </p:txBody>
      </p:sp>
      <p:pic>
        <p:nvPicPr>
          <p:cNvPr id="909" name="Google Shape;909;p200"/>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10" name="Shape 910"/>
        <p:cNvGrpSpPr/>
        <p:nvPr/>
      </p:nvGrpSpPr>
      <p:grpSpPr>
        <a:xfrm>
          <a:off x="0" y="0"/>
          <a:ext cx="0" cy="0"/>
          <a:chOff x="0" y="0"/>
          <a:chExt cx="0" cy="0"/>
        </a:xfrm>
      </p:grpSpPr>
      <p:sp>
        <p:nvSpPr>
          <p:cNvPr id="911" name="Google Shape;911;p201"/>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912" name="Google Shape;912;p20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third section">
  <p:cSld name="BIG_NUMBER">
    <p:spTree>
      <p:nvGrpSpPr>
        <p:cNvPr id="913" name="Shape 913"/>
        <p:cNvGrpSpPr/>
        <p:nvPr/>
      </p:nvGrpSpPr>
      <p:grpSpPr>
        <a:xfrm>
          <a:off x="0" y="0"/>
          <a:ext cx="0" cy="0"/>
          <a:chOff x="0" y="0"/>
          <a:chExt cx="0" cy="0"/>
        </a:xfrm>
      </p:grpSpPr>
      <p:sp>
        <p:nvSpPr>
          <p:cNvPr id="914" name="Google Shape;914;p202"/>
          <p:cNvSpPr txBox="1"/>
          <p:nvPr>
            <p:ph idx="12" type="sldNum"/>
          </p:nvPr>
        </p:nvSpPr>
        <p:spPr>
          <a:xfrm>
            <a:off x="8686800" y="4686300"/>
            <a:ext cx="457200" cy="4572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15" name="Google Shape;915;p202"/>
          <p:cNvSpPr/>
          <p:nvPr/>
        </p:nvSpPr>
        <p:spPr>
          <a:xfrm>
            <a:off x="0" y="-125"/>
            <a:ext cx="31452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916" name="Google Shape;916;p202"/>
          <p:cNvSpPr txBox="1"/>
          <p:nvPr>
            <p:ph type="title"/>
          </p:nvPr>
        </p:nvSpPr>
        <p:spPr>
          <a:xfrm>
            <a:off x="457200" y="1200150"/>
            <a:ext cx="2230800" cy="27432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lgn="ctr">
              <a:spcBef>
                <a:spcPts val="0"/>
              </a:spcBef>
              <a:spcAft>
                <a:spcPts val="0"/>
              </a:spcAft>
              <a:buClr>
                <a:schemeClr val="lt1"/>
              </a:buClr>
              <a:buSzPts val="4200"/>
              <a:buNone/>
              <a:defRPr sz="4200">
                <a:solidFill>
                  <a:schemeClr val="lt1"/>
                </a:solidFill>
              </a:defRPr>
            </a:lvl2pPr>
            <a:lvl3pPr lvl="2" algn="ctr">
              <a:spcBef>
                <a:spcPts val="0"/>
              </a:spcBef>
              <a:spcAft>
                <a:spcPts val="0"/>
              </a:spcAft>
              <a:buClr>
                <a:schemeClr val="lt1"/>
              </a:buClr>
              <a:buSzPts val="4200"/>
              <a:buNone/>
              <a:defRPr sz="4200">
                <a:solidFill>
                  <a:schemeClr val="lt1"/>
                </a:solidFill>
              </a:defRPr>
            </a:lvl3pPr>
            <a:lvl4pPr lvl="3" algn="ctr">
              <a:spcBef>
                <a:spcPts val="0"/>
              </a:spcBef>
              <a:spcAft>
                <a:spcPts val="0"/>
              </a:spcAft>
              <a:buClr>
                <a:schemeClr val="lt1"/>
              </a:buClr>
              <a:buSzPts val="4200"/>
              <a:buNone/>
              <a:defRPr sz="4200">
                <a:solidFill>
                  <a:schemeClr val="lt1"/>
                </a:solidFill>
              </a:defRPr>
            </a:lvl4pPr>
            <a:lvl5pPr lvl="4" algn="ctr">
              <a:spcBef>
                <a:spcPts val="0"/>
              </a:spcBef>
              <a:spcAft>
                <a:spcPts val="0"/>
              </a:spcAft>
              <a:buClr>
                <a:schemeClr val="lt1"/>
              </a:buClr>
              <a:buSzPts val="4200"/>
              <a:buNone/>
              <a:defRPr sz="4200">
                <a:solidFill>
                  <a:schemeClr val="lt1"/>
                </a:solidFill>
              </a:defRPr>
            </a:lvl5pPr>
            <a:lvl6pPr lvl="5" algn="ctr">
              <a:spcBef>
                <a:spcPts val="0"/>
              </a:spcBef>
              <a:spcAft>
                <a:spcPts val="0"/>
              </a:spcAft>
              <a:buClr>
                <a:schemeClr val="lt1"/>
              </a:buClr>
              <a:buSzPts val="4200"/>
              <a:buNone/>
              <a:defRPr sz="4200">
                <a:solidFill>
                  <a:schemeClr val="lt1"/>
                </a:solidFill>
              </a:defRPr>
            </a:lvl6pPr>
            <a:lvl7pPr lvl="6" algn="ctr">
              <a:spcBef>
                <a:spcPts val="0"/>
              </a:spcBef>
              <a:spcAft>
                <a:spcPts val="0"/>
              </a:spcAft>
              <a:buClr>
                <a:schemeClr val="lt1"/>
              </a:buClr>
              <a:buSzPts val="4200"/>
              <a:buNone/>
              <a:defRPr sz="4200">
                <a:solidFill>
                  <a:schemeClr val="lt1"/>
                </a:solidFill>
              </a:defRPr>
            </a:lvl7pPr>
            <a:lvl8pPr lvl="7" algn="ctr">
              <a:spcBef>
                <a:spcPts val="0"/>
              </a:spcBef>
              <a:spcAft>
                <a:spcPts val="0"/>
              </a:spcAft>
              <a:buClr>
                <a:schemeClr val="lt1"/>
              </a:buClr>
              <a:buSzPts val="4200"/>
              <a:buNone/>
              <a:defRPr sz="4200">
                <a:solidFill>
                  <a:schemeClr val="lt1"/>
                </a:solidFill>
              </a:defRPr>
            </a:lvl8pPr>
            <a:lvl9pPr lvl="8" algn="ctr">
              <a:spcBef>
                <a:spcPts val="0"/>
              </a:spcBef>
              <a:spcAft>
                <a:spcPts val="0"/>
              </a:spcAft>
              <a:buClr>
                <a:schemeClr val="lt1"/>
              </a:buClr>
              <a:buSzPts val="4200"/>
              <a:buNone/>
              <a:defRPr sz="4200">
                <a:solidFill>
                  <a:schemeClr val="lt1"/>
                </a:solidFill>
              </a:defRPr>
            </a:lvl9pPr>
          </a:lstStyle>
          <a:p/>
        </p:txBody>
      </p:sp>
      <p:sp>
        <p:nvSpPr>
          <p:cNvPr id="917" name="Google Shape;917;p202"/>
          <p:cNvSpPr txBox="1"/>
          <p:nvPr>
            <p:ph idx="1" type="body"/>
          </p:nvPr>
        </p:nvSpPr>
        <p:spPr>
          <a:xfrm>
            <a:off x="3657600" y="457200"/>
            <a:ext cx="5029200" cy="4229100"/>
          </a:xfrm>
          <a:prstGeom prst="rect">
            <a:avLst/>
          </a:prstGeom>
        </p:spPr>
        <p:txBody>
          <a:bodyPr anchorCtr="0" anchor="ctr" bIns="91425" lIns="91425" spcFirstLastPara="1" rIns="91425" wrap="square" tIns="91425">
            <a:normAutofit/>
          </a:bodyPr>
          <a:lstStyle>
            <a:lvl1pPr indent="-304800" lvl="0" marL="457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1pPr>
            <a:lvl2pPr indent="-304800" lvl="1" marL="914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2pPr>
            <a:lvl3pPr indent="-304800" lvl="2" marL="1371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3pPr>
            <a:lvl4pPr indent="-304800" lvl="3" marL="1828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4pPr>
            <a:lvl5pPr indent="-304800" lvl="4" marL="22860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5pPr>
            <a:lvl6pPr indent="-304800" lvl="5" marL="2743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6pPr>
            <a:lvl7pPr indent="-304800" lvl="6" marL="3200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7pPr>
            <a:lvl8pPr indent="-304800" lvl="7" marL="3657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8pPr>
            <a:lvl9pPr indent="-304800" lvl="8" marL="4114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9pPr>
          </a:lstStyle>
          <a:p/>
        </p:txBody>
      </p:sp>
      <p:pic>
        <p:nvPicPr>
          <p:cNvPr id="918" name="Google Shape;918;p202"/>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ighlight 4">
  <p:cSld name="SECTION_HEADER_3">
    <p:bg>
      <p:bgPr>
        <a:solidFill>
          <a:schemeClr val="lt1"/>
        </a:solidFill>
      </p:bgPr>
    </p:bg>
    <p:spTree>
      <p:nvGrpSpPr>
        <p:cNvPr id="919" name="Shape 919"/>
        <p:cNvGrpSpPr/>
        <p:nvPr/>
      </p:nvGrpSpPr>
      <p:grpSpPr>
        <a:xfrm>
          <a:off x="0" y="0"/>
          <a:ext cx="0" cy="0"/>
          <a:chOff x="0" y="0"/>
          <a:chExt cx="0" cy="0"/>
        </a:xfrm>
      </p:grpSpPr>
      <p:sp>
        <p:nvSpPr>
          <p:cNvPr id="920" name="Google Shape;920;p203"/>
          <p:cNvSpPr txBox="1"/>
          <p:nvPr>
            <p:ph idx="12" type="sldNum"/>
          </p:nvPr>
        </p:nvSpPr>
        <p:spPr>
          <a:xfrm>
            <a:off x="8686800" y="4686300"/>
            <a:ext cx="457200" cy="4572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921" name="Google Shape;921;p203"/>
          <p:cNvPicPr preferRelativeResize="0"/>
          <p:nvPr/>
        </p:nvPicPr>
        <p:blipFill rotWithShape="1">
          <a:blip r:embed="rId2">
            <a:alphaModFix/>
          </a:blip>
          <a:srcRect b="0" l="0" r="0" t="0"/>
          <a:stretch/>
        </p:blipFill>
        <p:spPr>
          <a:xfrm>
            <a:off x="0" y="0"/>
            <a:ext cx="9144000" cy="5143487"/>
          </a:xfrm>
          <a:prstGeom prst="rect">
            <a:avLst/>
          </a:prstGeom>
          <a:noFill/>
          <a:ln>
            <a:noFill/>
          </a:ln>
        </p:spPr>
      </p:pic>
      <p:pic>
        <p:nvPicPr>
          <p:cNvPr id="922" name="Google Shape;922;p203"/>
          <p:cNvPicPr preferRelativeResize="0"/>
          <p:nvPr/>
        </p:nvPicPr>
        <p:blipFill>
          <a:blip r:embed="rId3">
            <a:alphaModFix/>
          </a:blip>
          <a:stretch>
            <a:fillRect/>
          </a:stretch>
        </p:blipFill>
        <p:spPr>
          <a:xfrm>
            <a:off x="7959557" y="4846324"/>
            <a:ext cx="727244" cy="140250"/>
          </a:xfrm>
          <a:prstGeom prst="rect">
            <a:avLst/>
          </a:prstGeom>
          <a:noFill/>
          <a:ln>
            <a:noFill/>
          </a:ln>
        </p:spPr>
      </p:pic>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background 1">
  <p:cSld name="BLANK_3">
    <p:bg>
      <p:bgPr>
        <a:solidFill>
          <a:schemeClr val="accent6"/>
        </a:solidFill>
      </p:bgPr>
    </p:bg>
    <p:spTree>
      <p:nvGrpSpPr>
        <p:cNvPr id="923" name="Shape 923"/>
        <p:cNvGrpSpPr/>
        <p:nvPr/>
      </p:nvGrpSpPr>
      <p:grpSpPr>
        <a:xfrm>
          <a:off x="0" y="0"/>
          <a:ext cx="0" cy="0"/>
          <a:chOff x="0" y="0"/>
          <a:chExt cx="0" cy="0"/>
        </a:xfrm>
      </p:grpSpPr>
      <p:sp>
        <p:nvSpPr>
          <p:cNvPr id="924" name="Google Shape;924;p204"/>
          <p:cNvSpPr txBox="1"/>
          <p:nvPr>
            <p:ph idx="12" type="sldNum"/>
          </p:nvPr>
        </p:nvSpPr>
        <p:spPr>
          <a:xfrm>
            <a:off x="8686800" y="4686300"/>
            <a:ext cx="457200" cy="4572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925" name="Google Shape;925;p204"/>
          <p:cNvPicPr preferRelativeResize="0"/>
          <p:nvPr/>
        </p:nvPicPr>
        <p:blipFill>
          <a:blip r:embed="rId2">
            <a:alphaModFix/>
          </a:blip>
          <a:stretch>
            <a:fillRect/>
          </a:stretch>
        </p:blipFill>
        <p:spPr>
          <a:xfrm>
            <a:off x="7959557" y="4846324"/>
            <a:ext cx="727244" cy="140250"/>
          </a:xfrm>
          <a:prstGeom prst="rect">
            <a:avLst/>
          </a:prstGeom>
          <a:noFill/>
          <a:ln>
            <a:noFill/>
          </a:ln>
        </p:spPr>
      </p:pic>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1">
  <p:cSld name="BLANK_1_2_1_2">
    <p:bg>
      <p:bgPr>
        <a:solidFill>
          <a:schemeClr val="dk1"/>
        </a:solidFill>
      </p:bgPr>
    </p:bg>
    <p:spTree>
      <p:nvGrpSpPr>
        <p:cNvPr id="926" name="Shape 926"/>
        <p:cNvGrpSpPr/>
        <p:nvPr/>
      </p:nvGrpSpPr>
      <p:grpSpPr>
        <a:xfrm>
          <a:off x="0" y="0"/>
          <a:ext cx="0" cy="0"/>
          <a:chOff x="0" y="0"/>
          <a:chExt cx="0" cy="0"/>
        </a:xfrm>
      </p:grpSpPr>
      <p:sp>
        <p:nvSpPr>
          <p:cNvPr id="927" name="Google Shape;927;p20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928" name="Google Shape;928;p205"/>
          <p:cNvPicPr preferRelativeResize="0"/>
          <p:nvPr/>
        </p:nvPicPr>
        <p:blipFill>
          <a:blip r:embed="rId2">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p:cSld name="TITLE_AND_BODY_4">
    <p:spTree>
      <p:nvGrpSpPr>
        <p:cNvPr id="929" name="Shape 929"/>
        <p:cNvGrpSpPr/>
        <p:nvPr/>
      </p:nvGrpSpPr>
      <p:grpSpPr>
        <a:xfrm>
          <a:off x="0" y="0"/>
          <a:ext cx="0" cy="0"/>
          <a:chOff x="0" y="0"/>
          <a:chExt cx="0" cy="0"/>
        </a:xfrm>
      </p:grpSpPr>
      <p:sp>
        <p:nvSpPr>
          <p:cNvPr id="930" name="Google Shape;930;p206"/>
          <p:cNvSpPr txBox="1"/>
          <p:nvPr>
            <p:ph type="title"/>
          </p:nvPr>
        </p:nvSpPr>
        <p:spPr>
          <a:xfrm>
            <a:off x="457200" y="457200"/>
            <a:ext cx="8229600" cy="4572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31" name="Google Shape;931;p206"/>
          <p:cNvSpPr txBox="1"/>
          <p:nvPr>
            <p:ph idx="1" type="body"/>
          </p:nvPr>
        </p:nvSpPr>
        <p:spPr>
          <a:xfrm>
            <a:off x="457200" y="1394400"/>
            <a:ext cx="8229600" cy="3291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1pPr>
            <a:lvl2pPr indent="-304800" lvl="1" marL="914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2pPr>
            <a:lvl3pPr indent="-304800" lvl="2" marL="1371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3pPr>
            <a:lvl4pPr indent="-304800" lvl="3" marL="1828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4pPr>
            <a:lvl5pPr indent="-304800" lvl="4" marL="22860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5pPr>
            <a:lvl6pPr indent="-304800" lvl="5" marL="2743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6pPr>
            <a:lvl7pPr indent="-304800" lvl="6" marL="3200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7pPr>
            <a:lvl8pPr indent="-304800" lvl="7" marL="3657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8pPr>
            <a:lvl9pPr indent="-304800" lvl="8" marL="4114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9pPr>
          </a:lstStyle>
          <a:p/>
        </p:txBody>
      </p:sp>
      <p:sp>
        <p:nvSpPr>
          <p:cNvPr id="932" name="Google Shape;932;p206"/>
          <p:cNvSpPr txBox="1"/>
          <p:nvPr>
            <p:ph idx="2" type="subTitle"/>
          </p:nvPr>
        </p:nvSpPr>
        <p:spPr>
          <a:xfrm>
            <a:off x="457200" y="914390"/>
            <a:ext cx="8229600" cy="2742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SzPts val="1200"/>
              <a:buFont typeface="Public Sans"/>
              <a:buNone/>
              <a:defRPr>
                <a:latin typeface="Public Sans"/>
                <a:ea typeface="Public Sans"/>
                <a:cs typeface="Public Sans"/>
                <a:sym typeface="Public Sans"/>
              </a:defRPr>
            </a:lvl1pPr>
            <a:lvl2pPr lvl="1">
              <a:lnSpc>
                <a:spcPct val="100000"/>
              </a:lnSpc>
              <a:spcBef>
                <a:spcPts val="0"/>
              </a:spcBef>
              <a:spcAft>
                <a:spcPts val="0"/>
              </a:spcAft>
              <a:buSzPts val="2100"/>
              <a:buFont typeface="Public Sans"/>
              <a:buNone/>
              <a:defRPr sz="2100">
                <a:latin typeface="Public Sans"/>
                <a:ea typeface="Public Sans"/>
                <a:cs typeface="Public Sans"/>
                <a:sym typeface="Public Sans"/>
              </a:defRPr>
            </a:lvl2pPr>
            <a:lvl3pPr lvl="2">
              <a:lnSpc>
                <a:spcPct val="100000"/>
              </a:lnSpc>
              <a:spcBef>
                <a:spcPts val="0"/>
              </a:spcBef>
              <a:spcAft>
                <a:spcPts val="0"/>
              </a:spcAft>
              <a:buSzPts val="2100"/>
              <a:buFont typeface="Public Sans"/>
              <a:buNone/>
              <a:defRPr sz="2100">
                <a:latin typeface="Public Sans"/>
                <a:ea typeface="Public Sans"/>
                <a:cs typeface="Public Sans"/>
                <a:sym typeface="Public Sans"/>
              </a:defRPr>
            </a:lvl3pPr>
            <a:lvl4pPr lvl="3">
              <a:lnSpc>
                <a:spcPct val="100000"/>
              </a:lnSpc>
              <a:spcBef>
                <a:spcPts val="0"/>
              </a:spcBef>
              <a:spcAft>
                <a:spcPts val="0"/>
              </a:spcAft>
              <a:buSzPts val="2100"/>
              <a:buFont typeface="Public Sans"/>
              <a:buNone/>
              <a:defRPr sz="2100">
                <a:latin typeface="Public Sans"/>
                <a:ea typeface="Public Sans"/>
                <a:cs typeface="Public Sans"/>
                <a:sym typeface="Public Sans"/>
              </a:defRPr>
            </a:lvl4pPr>
            <a:lvl5pPr lvl="4">
              <a:lnSpc>
                <a:spcPct val="100000"/>
              </a:lnSpc>
              <a:spcBef>
                <a:spcPts val="0"/>
              </a:spcBef>
              <a:spcAft>
                <a:spcPts val="0"/>
              </a:spcAft>
              <a:buSzPts val="2100"/>
              <a:buFont typeface="Public Sans"/>
              <a:buNone/>
              <a:defRPr sz="2100">
                <a:latin typeface="Public Sans"/>
                <a:ea typeface="Public Sans"/>
                <a:cs typeface="Public Sans"/>
                <a:sym typeface="Public Sans"/>
              </a:defRPr>
            </a:lvl5pPr>
            <a:lvl6pPr lvl="5">
              <a:lnSpc>
                <a:spcPct val="100000"/>
              </a:lnSpc>
              <a:spcBef>
                <a:spcPts val="0"/>
              </a:spcBef>
              <a:spcAft>
                <a:spcPts val="0"/>
              </a:spcAft>
              <a:buSzPts val="2100"/>
              <a:buFont typeface="Public Sans"/>
              <a:buNone/>
              <a:defRPr sz="2100">
                <a:latin typeface="Public Sans"/>
                <a:ea typeface="Public Sans"/>
                <a:cs typeface="Public Sans"/>
                <a:sym typeface="Public Sans"/>
              </a:defRPr>
            </a:lvl6pPr>
            <a:lvl7pPr lvl="6">
              <a:lnSpc>
                <a:spcPct val="100000"/>
              </a:lnSpc>
              <a:spcBef>
                <a:spcPts val="0"/>
              </a:spcBef>
              <a:spcAft>
                <a:spcPts val="0"/>
              </a:spcAft>
              <a:buSzPts val="2100"/>
              <a:buFont typeface="Public Sans"/>
              <a:buNone/>
              <a:defRPr sz="2100">
                <a:latin typeface="Public Sans"/>
                <a:ea typeface="Public Sans"/>
                <a:cs typeface="Public Sans"/>
                <a:sym typeface="Public Sans"/>
              </a:defRPr>
            </a:lvl7pPr>
            <a:lvl8pPr lvl="7">
              <a:lnSpc>
                <a:spcPct val="100000"/>
              </a:lnSpc>
              <a:spcBef>
                <a:spcPts val="0"/>
              </a:spcBef>
              <a:spcAft>
                <a:spcPts val="0"/>
              </a:spcAft>
              <a:buSzPts val="2100"/>
              <a:buFont typeface="Public Sans"/>
              <a:buNone/>
              <a:defRPr sz="2100">
                <a:latin typeface="Public Sans"/>
                <a:ea typeface="Public Sans"/>
                <a:cs typeface="Public Sans"/>
                <a:sym typeface="Public Sans"/>
              </a:defRPr>
            </a:lvl8pPr>
            <a:lvl9pPr lvl="8">
              <a:lnSpc>
                <a:spcPct val="100000"/>
              </a:lnSpc>
              <a:spcBef>
                <a:spcPts val="0"/>
              </a:spcBef>
              <a:spcAft>
                <a:spcPts val="0"/>
              </a:spcAft>
              <a:buSzPts val="2100"/>
              <a:buFont typeface="Public Sans"/>
              <a:buNone/>
              <a:defRPr sz="2100">
                <a:latin typeface="Public Sans"/>
                <a:ea typeface="Public Sans"/>
                <a:cs typeface="Public Sans"/>
                <a:sym typeface="Public Sans"/>
              </a:defRPr>
            </a:lvl9pPr>
          </a:lstStyle>
          <a:p/>
        </p:txBody>
      </p:sp>
      <p:pic>
        <p:nvPicPr>
          <p:cNvPr id="933" name="Google Shape;933;p206"/>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5">
  <p:cSld name="TITLE_AND_BODY_5">
    <p:spTree>
      <p:nvGrpSpPr>
        <p:cNvPr id="934" name="Shape 934"/>
        <p:cNvGrpSpPr/>
        <p:nvPr/>
      </p:nvGrpSpPr>
      <p:grpSpPr>
        <a:xfrm>
          <a:off x="0" y="0"/>
          <a:ext cx="0" cy="0"/>
          <a:chOff x="0" y="0"/>
          <a:chExt cx="0" cy="0"/>
        </a:xfrm>
      </p:grpSpPr>
      <p:sp>
        <p:nvSpPr>
          <p:cNvPr id="935" name="Google Shape;935;p207"/>
          <p:cNvSpPr txBox="1"/>
          <p:nvPr>
            <p:ph type="title"/>
          </p:nvPr>
        </p:nvSpPr>
        <p:spPr>
          <a:xfrm>
            <a:off x="457200" y="457200"/>
            <a:ext cx="8229600" cy="4572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36" name="Google Shape;936;p207"/>
          <p:cNvSpPr txBox="1"/>
          <p:nvPr>
            <p:ph idx="1" type="body"/>
          </p:nvPr>
        </p:nvSpPr>
        <p:spPr>
          <a:xfrm>
            <a:off x="457200" y="1394400"/>
            <a:ext cx="8229600" cy="3291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1pPr>
            <a:lvl2pPr indent="-304800" lvl="1" marL="914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2pPr>
            <a:lvl3pPr indent="-304800" lvl="2" marL="1371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3pPr>
            <a:lvl4pPr indent="-304800" lvl="3" marL="1828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4pPr>
            <a:lvl5pPr indent="-304800" lvl="4" marL="22860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5pPr>
            <a:lvl6pPr indent="-304800" lvl="5" marL="2743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6pPr>
            <a:lvl7pPr indent="-304800" lvl="6" marL="3200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7pPr>
            <a:lvl8pPr indent="-304800" lvl="7" marL="3657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8pPr>
            <a:lvl9pPr indent="-304800" lvl="8" marL="4114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9pPr>
          </a:lstStyle>
          <a:p/>
        </p:txBody>
      </p:sp>
      <p:sp>
        <p:nvSpPr>
          <p:cNvPr id="937" name="Google Shape;937;p207"/>
          <p:cNvSpPr txBox="1"/>
          <p:nvPr>
            <p:ph idx="2" type="subTitle"/>
          </p:nvPr>
        </p:nvSpPr>
        <p:spPr>
          <a:xfrm>
            <a:off x="457200" y="914390"/>
            <a:ext cx="8229600" cy="2742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SzPts val="1200"/>
              <a:buFont typeface="Public Sans"/>
              <a:buNone/>
              <a:defRPr>
                <a:latin typeface="Public Sans"/>
                <a:ea typeface="Public Sans"/>
                <a:cs typeface="Public Sans"/>
                <a:sym typeface="Public Sans"/>
              </a:defRPr>
            </a:lvl1pPr>
            <a:lvl2pPr lvl="1">
              <a:lnSpc>
                <a:spcPct val="100000"/>
              </a:lnSpc>
              <a:spcBef>
                <a:spcPts val="0"/>
              </a:spcBef>
              <a:spcAft>
                <a:spcPts val="0"/>
              </a:spcAft>
              <a:buSzPts val="2100"/>
              <a:buFont typeface="Public Sans"/>
              <a:buNone/>
              <a:defRPr sz="2100">
                <a:latin typeface="Public Sans"/>
                <a:ea typeface="Public Sans"/>
                <a:cs typeface="Public Sans"/>
                <a:sym typeface="Public Sans"/>
              </a:defRPr>
            </a:lvl2pPr>
            <a:lvl3pPr lvl="2">
              <a:lnSpc>
                <a:spcPct val="100000"/>
              </a:lnSpc>
              <a:spcBef>
                <a:spcPts val="0"/>
              </a:spcBef>
              <a:spcAft>
                <a:spcPts val="0"/>
              </a:spcAft>
              <a:buSzPts val="2100"/>
              <a:buFont typeface="Public Sans"/>
              <a:buNone/>
              <a:defRPr sz="2100">
                <a:latin typeface="Public Sans"/>
                <a:ea typeface="Public Sans"/>
                <a:cs typeface="Public Sans"/>
                <a:sym typeface="Public Sans"/>
              </a:defRPr>
            </a:lvl3pPr>
            <a:lvl4pPr lvl="3">
              <a:lnSpc>
                <a:spcPct val="100000"/>
              </a:lnSpc>
              <a:spcBef>
                <a:spcPts val="0"/>
              </a:spcBef>
              <a:spcAft>
                <a:spcPts val="0"/>
              </a:spcAft>
              <a:buSzPts val="2100"/>
              <a:buFont typeface="Public Sans"/>
              <a:buNone/>
              <a:defRPr sz="2100">
                <a:latin typeface="Public Sans"/>
                <a:ea typeface="Public Sans"/>
                <a:cs typeface="Public Sans"/>
                <a:sym typeface="Public Sans"/>
              </a:defRPr>
            </a:lvl4pPr>
            <a:lvl5pPr lvl="4">
              <a:lnSpc>
                <a:spcPct val="100000"/>
              </a:lnSpc>
              <a:spcBef>
                <a:spcPts val="0"/>
              </a:spcBef>
              <a:spcAft>
                <a:spcPts val="0"/>
              </a:spcAft>
              <a:buSzPts val="2100"/>
              <a:buFont typeface="Public Sans"/>
              <a:buNone/>
              <a:defRPr sz="2100">
                <a:latin typeface="Public Sans"/>
                <a:ea typeface="Public Sans"/>
                <a:cs typeface="Public Sans"/>
                <a:sym typeface="Public Sans"/>
              </a:defRPr>
            </a:lvl5pPr>
            <a:lvl6pPr lvl="5">
              <a:lnSpc>
                <a:spcPct val="100000"/>
              </a:lnSpc>
              <a:spcBef>
                <a:spcPts val="0"/>
              </a:spcBef>
              <a:spcAft>
                <a:spcPts val="0"/>
              </a:spcAft>
              <a:buSzPts val="2100"/>
              <a:buFont typeface="Public Sans"/>
              <a:buNone/>
              <a:defRPr sz="2100">
                <a:latin typeface="Public Sans"/>
                <a:ea typeface="Public Sans"/>
                <a:cs typeface="Public Sans"/>
                <a:sym typeface="Public Sans"/>
              </a:defRPr>
            </a:lvl6pPr>
            <a:lvl7pPr lvl="6">
              <a:lnSpc>
                <a:spcPct val="100000"/>
              </a:lnSpc>
              <a:spcBef>
                <a:spcPts val="0"/>
              </a:spcBef>
              <a:spcAft>
                <a:spcPts val="0"/>
              </a:spcAft>
              <a:buSzPts val="2100"/>
              <a:buFont typeface="Public Sans"/>
              <a:buNone/>
              <a:defRPr sz="2100">
                <a:latin typeface="Public Sans"/>
                <a:ea typeface="Public Sans"/>
                <a:cs typeface="Public Sans"/>
                <a:sym typeface="Public Sans"/>
              </a:defRPr>
            </a:lvl7pPr>
            <a:lvl8pPr lvl="7">
              <a:lnSpc>
                <a:spcPct val="100000"/>
              </a:lnSpc>
              <a:spcBef>
                <a:spcPts val="0"/>
              </a:spcBef>
              <a:spcAft>
                <a:spcPts val="0"/>
              </a:spcAft>
              <a:buSzPts val="2100"/>
              <a:buFont typeface="Public Sans"/>
              <a:buNone/>
              <a:defRPr sz="2100">
                <a:latin typeface="Public Sans"/>
                <a:ea typeface="Public Sans"/>
                <a:cs typeface="Public Sans"/>
                <a:sym typeface="Public Sans"/>
              </a:defRPr>
            </a:lvl8pPr>
            <a:lvl9pPr lvl="8">
              <a:lnSpc>
                <a:spcPct val="100000"/>
              </a:lnSpc>
              <a:spcBef>
                <a:spcPts val="0"/>
              </a:spcBef>
              <a:spcAft>
                <a:spcPts val="0"/>
              </a:spcAft>
              <a:buSzPts val="2100"/>
              <a:buFont typeface="Public Sans"/>
              <a:buNone/>
              <a:defRPr sz="2100">
                <a:latin typeface="Public Sans"/>
                <a:ea typeface="Public Sans"/>
                <a:cs typeface="Public Sans"/>
                <a:sym typeface="Public Sans"/>
              </a:defRPr>
            </a:lvl9pPr>
          </a:lstStyle>
          <a:p/>
        </p:txBody>
      </p:sp>
      <p:pic>
        <p:nvPicPr>
          <p:cNvPr id="938" name="Google Shape;938;p207"/>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1">
  <p:cSld name="TITLE_AND_BODY_8">
    <p:spTree>
      <p:nvGrpSpPr>
        <p:cNvPr id="939" name="Shape 939"/>
        <p:cNvGrpSpPr/>
        <p:nvPr/>
      </p:nvGrpSpPr>
      <p:grpSpPr>
        <a:xfrm>
          <a:off x="0" y="0"/>
          <a:ext cx="0" cy="0"/>
          <a:chOff x="0" y="0"/>
          <a:chExt cx="0" cy="0"/>
        </a:xfrm>
      </p:grpSpPr>
      <p:sp>
        <p:nvSpPr>
          <p:cNvPr id="940" name="Google Shape;940;p208"/>
          <p:cNvSpPr txBox="1"/>
          <p:nvPr>
            <p:ph type="title"/>
          </p:nvPr>
        </p:nvSpPr>
        <p:spPr>
          <a:xfrm>
            <a:off x="457200" y="457200"/>
            <a:ext cx="8229600" cy="4572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41" name="Google Shape;941;p208"/>
          <p:cNvSpPr txBox="1"/>
          <p:nvPr>
            <p:ph idx="1" type="body"/>
          </p:nvPr>
        </p:nvSpPr>
        <p:spPr>
          <a:xfrm>
            <a:off x="457200" y="1394400"/>
            <a:ext cx="8229600" cy="3291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1pPr>
            <a:lvl2pPr indent="-304800" lvl="1" marL="914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2pPr>
            <a:lvl3pPr indent="-304800" lvl="2" marL="1371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3pPr>
            <a:lvl4pPr indent="-304800" lvl="3" marL="1828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4pPr>
            <a:lvl5pPr indent="-304800" lvl="4" marL="22860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5pPr>
            <a:lvl6pPr indent="-304800" lvl="5" marL="27432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6pPr>
            <a:lvl7pPr indent="-304800" lvl="6" marL="32004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7pPr>
            <a:lvl8pPr indent="-304800" lvl="7" marL="36576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8pPr>
            <a:lvl9pPr indent="-304800" lvl="8" marL="4114800">
              <a:spcBef>
                <a:spcPts val="0"/>
              </a:spcBef>
              <a:spcAft>
                <a:spcPts val="0"/>
              </a:spcAft>
              <a:buClr>
                <a:schemeClr val="dk1"/>
              </a:buClr>
              <a:buSzPts val="1200"/>
              <a:buFont typeface="Public Sans"/>
              <a:buChar char="•"/>
              <a:defRPr>
                <a:solidFill>
                  <a:schemeClr val="dk1"/>
                </a:solidFill>
                <a:latin typeface="Public Sans"/>
                <a:ea typeface="Public Sans"/>
                <a:cs typeface="Public Sans"/>
                <a:sym typeface="Public Sans"/>
              </a:defRPr>
            </a:lvl9pPr>
          </a:lstStyle>
          <a:p/>
        </p:txBody>
      </p:sp>
      <p:sp>
        <p:nvSpPr>
          <p:cNvPr id="942" name="Google Shape;942;p208"/>
          <p:cNvSpPr txBox="1"/>
          <p:nvPr>
            <p:ph idx="2" type="subTitle"/>
          </p:nvPr>
        </p:nvSpPr>
        <p:spPr>
          <a:xfrm>
            <a:off x="457200" y="914390"/>
            <a:ext cx="8229600" cy="2742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SzPts val="1200"/>
              <a:buFont typeface="Public Sans"/>
              <a:buNone/>
              <a:defRPr>
                <a:latin typeface="Public Sans"/>
                <a:ea typeface="Public Sans"/>
                <a:cs typeface="Public Sans"/>
                <a:sym typeface="Public Sans"/>
              </a:defRPr>
            </a:lvl1pPr>
            <a:lvl2pPr lvl="1">
              <a:lnSpc>
                <a:spcPct val="100000"/>
              </a:lnSpc>
              <a:spcBef>
                <a:spcPts val="0"/>
              </a:spcBef>
              <a:spcAft>
                <a:spcPts val="0"/>
              </a:spcAft>
              <a:buSzPts val="2100"/>
              <a:buFont typeface="Public Sans"/>
              <a:buNone/>
              <a:defRPr sz="2100">
                <a:latin typeface="Public Sans"/>
                <a:ea typeface="Public Sans"/>
                <a:cs typeface="Public Sans"/>
                <a:sym typeface="Public Sans"/>
              </a:defRPr>
            </a:lvl2pPr>
            <a:lvl3pPr lvl="2">
              <a:lnSpc>
                <a:spcPct val="100000"/>
              </a:lnSpc>
              <a:spcBef>
                <a:spcPts val="0"/>
              </a:spcBef>
              <a:spcAft>
                <a:spcPts val="0"/>
              </a:spcAft>
              <a:buSzPts val="2100"/>
              <a:buFont typeface="Public Sans"/>
              <a:buNone/>
              <a:defRPr sz="2100">
                <a:latin typeface="Public Sans"/>
                <a:ea typeface="Public Sans"/>
                <a:cs typeface="Public Sans"/>
                <a:sym typeface="Public Sans"/>
              </a:defRPr>
            </a:lvl3pPr>
            <a:lvl4pPr lvl="3">
              <a:lnSpc>
                <a:spcPct val="100000"/>
              </a:lnSpc>
              <a:spcBef>
                <a:spcPts val="0"/>
              </a:spcBef>
              <a:spcAft>
                <a:spcPts val="0"/>
              </a:spcAft>
              <a:buSzPts val="2100"/>
              <a:buFont typeface="Public Sans"/>
              <a:buNone/>
              <a:defRPr sz="2100">
                <a:latin typeface="Public Sans"/>
                <a:ea typeface="Public Sans"/>
                <a:cs typeface="Public Sans"/>
                <a:sym typeface="Public Sans"/>
              </a:defRPr>
            </a:lvl4pPr>
            <a:lvl5pPr lvl="4">
              <a:lnSpc>
                <a:spcPct val="100000"/>
              </a:lnSpc>
              <a:spcBef>
                <a:spcPts val="0"/>
              </a:spcBef>
              <a:spcAft>
                <a:spcPts val="0"/>
              </a:spcAft>
              <a:buSzPts val="2100"/>
              <a:buFont typeface="Public Sans"/>
              <a:buNone/>
              <a:defRPr sz="2100">
                <a:latin typeface="Public Sans"/>
                <a:ea typeface="Public Sans"/>
                <a:cs typeface="Public Sans"/>
                <a:sym typeface="Public Sans"/>
              </a:defRPr>
            </a:lvl5pPr>
            <a:lvl6pPr lvl="5">
              <a:lnSpc>
                <a:spcPct val="100000"/>
              </a:lnSpc>
              <a:spcBef>
                <a:spcPts val="0"/>
              </a:spcBef>
              <a:spcAft>
                <a:spcPts val="0"/>
              </a:spcAft>
              <a:buSzPts val="2100"/>
              <a:buFont typeface="Public Sans"/>
              <a:buNone/>
              <a:defRPr sz="2100">
                <a:latin typeface="Public Sans"/>
                <a:ea typeface="Public Sans"/>
                <a:cs typeface="Public Sans"/>
                <a:sym typeface="Public Sans"/>
              </a:defRPr>
            </a:lvl6pPr>
            <a:lvl7pPr lvl="6">
              <a:lnSpc>
                <a:spcPct val="100000"/>
              </a:lnSpc>
              <a:spcBef>
                <a:spcPts val="0"/>
              </a:spcBef>
              <a:spcAft>
                <a:spcPts val="0"/>
              </a:spcAft>
              <a:buSzPts val="2100"/>
              <a:buFont typeface="Public Sans"/>
              <a:buNone/>
              <a:defRPr sz="2100">
                <a:latin typeface="Public Sans"/>
                <a:ea typeface="Public Sans"/>
                <a:cs typeface="Public Sans"/>
                <a:sym typeface="Public Sans"/>
              </a:defRPr>
            </a:lvl7pPr>
            <a:lvl8pPr lvl="7">
              <a:lnSpc>
                <a:spcPct val="100000"/>
              </a:lnSpc>
              <a:spcBef>
                <a:spcPts val="0"/>
              </a:spcBef>
              <a:spcAft>
                <a:spcPts val="0"/>
              </a:spcAft>
              <a:buSzPts val="2100"/>
              <a:buFont typeface="Public Sans"/>
              <a:buNone/>
              <a:defRPr sz="2100">
                <a:latin typeface="Public Sans"/>
                <a:ea typeface="Public Sans"/>
                <a:cs typeface="Public Sans"/>
                <a:sym typeface="Public Sans"/>
              </a:defRPr>
            </a:lvl8pPr>
            <a:lvl9pPr lvl="8">
              <a:lnSpc>
                <a:spcPct val="100000"/>
              </a:lnSpc>
              <a:spcBef>
                <a:spcPts val="0"/>
              </a:spcBef>
              <a:spcAft>
                <a:spcPts val="0"/>
              </a:spcAft>
              <a:buSzPts val="2100"/>
              <a:buFont typeface="Public Sans"/>
              <a:buNone/>
              <a:defRPr sz="2100">
                <a:latin typeface="Public Sans"/>
                <a:ea typeface="Public Sans"/>
                <a:cs typeface="Public Sans"/>
                <a:sym typeface="Public Sans"/>
              </a:defRPr>
            </a:lvl9pPr>
          </a:lstStyle>
          <a:p/>
        </p:txBody>
      </p:sp>
      <p:pic>
        <p:nvPicPr>
          <p:cNvPr id="943" name="Google Shape;943;p208"/>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goon pattern">
  <p:cSld name="SECTION_HEADER_1">
    <p:bg>
      <p:bgPr>
        <a:solidFill>
          <a:schemeClr val="lt1"/>
        </a:solidFill>
      </p:bgPr>
    </p:bg>
    <p:spTree>
      <p:nvGrpSpPr>
        <p:cNvPr id="944" name="Shape 944"/>
        <p:cNvGrpSpPr/>
        <p:nvPr/>
      </p:nvGrpSpPr>
      <p:grpSpPr>
        <a:xfrm>
          <a:off x="0" y="0"/>
          <a:ext cx="0" cy="0"/>
          <a:chOff x="0" y="0"/>
          <a:chExt cx="0" cy="0"/>
        </a:xfrm>
      </p:grpSpPr>
      <p:pic>
        <p:nvPicPr>
          <p:cNvPr id="945" name="Google Shape;945;p209"/>
          <p:cNvPicPr preferRelativeResize="0"/>
          <p:nvPr/>
        </p:nvPicPr>
        <p:blipFill>
          <a:blip r:embed="rId2">
            <a:alphaModFix/>
          </a:blip>
          <a:stretch>
            <a:fillRect/>
          </a:stretch>
        </p:blipFill>
        <p:spPr>
          <a:xfrm>
            <a:off x="0" y="0"/>
            <a:ext cx="9144003" cy="5143501"/>
          </a:xfrm>
          <a:prstGeom prst="rect">
            <a:avLst/>
          </a:prstGeom>
          <a:noFill/>
          <a:ln>
            <a:noFill/>
          </a:ln>
        </p:spPr>
      </p:pic>
      <p:sp>
        <p:nvSpPr>
          <p:cNvPr id="946" name="Google Shape;946;p209"/>
          <p:cNvSpPr txBox="1"/>
          <p:nvPr>
            <p:ph idx="12" type="sldNum"/>
          </p:nvPr>
        </p:nvSpPr>
        <p:spPr>
          <a:xfrm>
            <a:off x="8686800" y="4686300"/>
            <a:ext cx="457200" cy="4572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947" name="Google Shape;947;p209"/>
          <p:cNvPicPr preferRelativeResize="0"/>
          <p:nvPr/>
        </p:nvPicPr>
        <p:blipFill rotWithShape="1">
          <a:blip r:embed="rId3">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background 2">
  <p:cSld name="BLANK_4">
    <p:bg>
      <p:bgPr>
        <a:solidFill>
          <a:schemeClr val="accent6"/>
        </a:solidFill>
      </p:bgPr>
    </p:bg>
    <p:spTree>
      <p:nvGrpSpPr>
        <p:cNvPr id="948" name="Shape 948"/>
        <p:cNvGrpSpPr/>
        <p:nvPr/>
      </p:nvGrpSpPr>
      <p:grpSpPr>
        <a:xfrm>
          <a:off x="0" y="0"/>
          <a:ext cx="0" cy="0"/>
          <a:chOff x="0" y="0"/>
          <a:chExt cx="0" cy="0"/>
        </a:xfrm>
      </p:grpSpPr>
      <p:sp>
        <p:nvSpPr>
          <p:cNvPr id="949" name="Google Shape;949;p210"/>
          <p:cNvSpPr txBox="1"/>
          <p:nvPr>
            <p:ph idx="12" type="sldNum"/>
          </p:nvPr>
        </p:nvSpPr>
        <p:spPr>
          <a:xfrm>
            <a:off x="8686800" y="4686300"/>
            <a:ext cx="457200" cy="4572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950" name="Google Shape;950;p210"/>
          <p:cNvPicPr preferRelativeResize="0"/>
          <p:nvPr/>
        </p:nvPicPr>
        <p:blipFill>
          <a:blip r:embed="rId2">
            <a:alphaModFix/>
          </a:blip>
          <a:stretch>
            <a:fillRect/>
          </a:stretch>
        </p:blipFill>
        <p:spPr>
          <a:xfrm>
            <a:off x="7959557" y="4846324"/>
            <a:ext cx="727244" cy="140250"/>
          </a:xfrm>
          <a:prstGeom prst="rect">
            <a:avLst/>
          </a:prstGeom>
          <a:noFill/>
          <a:ln>
            <a:noFill/>
          </a:ln>
        </p:spPr>
      </p:pic>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in two columns " type="twoColTx">
  <p:cSld name="TITLE_AND_TWO_COLUMNS">
    <p:spTree>
      <p:nvGrpSpPr>
        <p:cNvPr id="951" name="Shape 951"/>
        <p:cNvGrpSpPr/>
        <p:nvPr/>
      </p:nvGrpSpPr>
      <p:grpSpPr>
        <a:xfrm>
          <a:off x="0" y="0"/>
          <a:ext cx="0" cy="0"/>
          <a:chOff x="0" y="0"/>
          <a:chExt cx="0" cy="0"/>
        </a:xfrm>
      </p:grpSpPr>
      <p:sp>
        <p:nvSpPr>
          <p:cNvPr id="952" name="Google Shape;952;p211"/>
          <p:cNvSpPr/>
          <p:nvPr/>
        </p:nvSpPr>
        <p:spPr>
          <a:xfrm>
            <a:off x="0" y="0"/>
            <a:ext cx="36657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953" name="Google Shape;953;p211"/>
          <p:cNvSpPr txBox="1"/>
          <p:nvPr>
            <p:ph type="title"/>
          </p:nvPr>
        </p:nvSpPr>
        <p:spPr>
          <a:xfrm>
            <a:off x="457200" y="687275"/>
            <a:ext cx="2743200" cy="9144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2400"/>
              <a:buNone/>
              <a:defRPr sz="2400">
                <a:solidFill>
                  <a:schemeClr val="lt1"/>
                </a:solidFill>
              </a:defRPr>
            </a:lvl2pPr>
            <a:lvl3pPr lvl="2">
              <a:spcBef>
                <a:spcPts val="0"/>
              </a:spcBef>
              <a:spcAft>
                <a:spcPts val="0"/>
              </a:spcAft>
              <a:buClr>
                <a:schemeClr val="lt1"/>
              </a:buClr>
              <a:buSzPts val="2400"/>
              <a:buNone/>
              <a:defRPr sz="2400">
                <a:solidFill>
                  <a:schemeClr val="lt1"/>
                </a:solidFill>
              </a:defRPr>
            </a:lvl3pPr>
            <a:lvl4pPr lvl="3">
              <a:spcBef>
                <a:spcPts val="0"/>
              </a:spcBef>
              <a:spcAft>
                <a:spcPts val="0"/>
              </a:spcAft>
              <a:buClr>
                <a:schemeClr val="lt1"/>
              </a:buClr>
              <a:buSzPts val="2400"/>
              <a:buNone/>
              <a:defRPr sz="2400">
                <a:solidFill>
                  <a:schemeClr val="lt1"/>
                </a:solidFill>
              </a:defRPr>
            </a:lvl4pPr>
            <a:lvl5pPr lvl="4">
              <a:spcBef>
                <a:spcPts val="0"/>
              </a:spcBef>
              <a:spcAft>
                <a:spcPts val="0"/>
              </a:spcAft>
              <a:buClr>
                <a:schemeClr val="lt1"/>
              </a:buClr>
              <a:buSzPts val="2400"/>
              <a:buNone/>
              <a:defRPr sz="2400">
                <a:solidFill>
                  <a:schemeClr val="lt1"/>
                </a:solidFill>
              </a:defRPr>
            </a:lvl5pPr>
            <a:lvl6pPr lvl="5">
              <a:spcBef>
                <a:spcPts val="0"/>
              </a:spcBef>
              <a:spcAft>
                <a:spcPts val="0"/>
              </a:spcAft>
              <a:buClr>
                <a:schemeClr val="lt1"/>
              </a:buClr>
              <a:buSzPts val="2400"/>
              <a:buNone/>
              <a:defRPr sz="2400">
                <a:solidFill>
                  <a:schemeClr val="lt1"/>
                </a:solidFill>
              </a:defRPr>
            </a:lvl6pPr>
            <a:lvl7pPr lvl="6">
              <a:spcBef>
                <a:spcPts val="0"/>
              </a:spcBef>
              <a:spcAft>
                <a:spcPts val="0"/>
              </a:spcAft>
              <a:buClr>
                <a:schemeClr val="lt1"/>
              </a:buClr>
              <a:buSzPts val="2400"/>
              <a:buNone/>
              <a:defRPr sz="2400">
                <a:solidFill>
                  <a:schemeClr val="lt1"/>
                </a:solidFill>
              </a:defRPr>
            </a:lvl7pPr>
            <a:lvl8pPr lvl="7">
              <a:spcBef>
                <a:spcPts val="0"/>
              </a:spcBef>
              <a:spcAft>
                <a:spcPts val="0"/>
              </a:spcAft>
              <a:buClr>
                <a:schemeClr val="lt1"/>
              </a:buClr>
              <a:buSzPts val="2400"/>
              <a:buNone/>
              <a:defRPr sz="2400">
                <a:solidFill>
                  <a:schemeClr val="lt1"/>
                </a:solidFill>
              </a:defRPr>
            </a:lvl8pPr>
            <a:lvl9pPr lvl="8">
              <a:spcBef>
                <a:spcPts val="0"/>
              </a:spcBef>
              <a:spcAft>
                <a:spcPts val="0"/>
              </a:spcAft>
              <a:buClr>
                <a:schemeClr val="lt1"/>
              </a:buClr>
              <a:buSzPts val="2400"/>
              <a:buNone/>
              <a:defRPr sz="2400">
                <a:solidFill>
                  <a:schemeClr val="lt1"/>
                </a:solidFill>
              </a:defRPr>
            </a:lvl9pPr>
          </a:lstStyle>
          <a:p/>
        </p:txBody>
      </p:sp>
      <p:sp>
        <p:nvSpPr>
          <p:cNvPr id="954" name="Google Shape;954;p211"/>
          <p:cNvSpPr txBox="1"/>
          <p:nvPr>
            <p:ph idx="1" type="body"/>
          </p:nvPr>
        </p:nvSpPr>
        <p:spPr>
          <a:xfrm>
            <a:off x="4114800" y="457075"/>
            <a:ext cx="4572000" cy="4229100"/>
          </a:xfrm>
          <a:prstGeom prst="rect">
            <a:avLst/>
          </a:prstGeom>
        </p:spPr>
        <p:txBody>
          <a:bodyPr anchorCtr="0" anchor="ctr" bIns="91425" lIns="91425" spcFirstLastPara="1" rIns="91425" wrap="square" tIns="91425">
            <a:norm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955" name="Google Shape;955;p211"/>
          <p:cNvSpPr txBox="1"/>
          <p:nvPr>
            <p:ph idx="2" type="subTitle"/>
          </p:nvPr>
        </p:nvSpPr>
        <p:spPr>
          <a:xfrm>
            <a:off x="457200" y="1716100"/>
            <a:ext cx="2743200" cy="29700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200"/>
              <a:buNone/>
              <a:defRPr>
                <a:solidFill>
                  <a:schemeClr val="lt1"/>
                </a:solidFill>
              </a:defRPr>
            </a:lvl1pPr>
            <a:lvl2pPr lvl="1">
              <a:spcBef>
                <a:spcPts val="0"/>
              </a:spcBef>
              <a:spcAft>
                <a:spcPts val="0"/>
              </a:spcAft>
              <a:buClr>
                <a:schemeClr val="lt1"/>
              </a:buClr>
              <a:buSzPts val="1200"/>
              <a:buNone/>
              <a:defRPr>
                <a:solidFill>
                  <a:schemeClr val="lt1"/>
                </a:solidFill>
              </a:defRPr>
            </a:lvl2pPr>
            <a:lvl3pPr lvl="2">
              <a:spcBef>
                <a:spcPts val="0"/>
              </a:spcBef>
              <a:spcAft>
                <a:spcPts val="0"/>
              </a:spcAft>
              <a:buClr>
                <a:schemeClr val="lt1"/>
              </a:buClr>
              <a:buSzPts val="1200"/>
              <a:buNone/>
              <a:defRPr>
                <a:solidFill>
                  <a:schemeClr val="lt1"/>
                </a:solidFill>
              </a:defRPr>
            </a:lvl3pPr>
            <a:lvl4pPr lvl="3">
              <a:spcBef>
                <a:spcPts val="0"/>
              </a:spcBef>
              <a:spcAft>
                <a:spcPts val="0"/>
              </a:spcAft>
              <a:buClr>
                <a:schemeClr val="lt1"/>
              </a:buClr>
              <a:buSzPts val="1200"/>
              <a:buNone/>
              <a:defRPr>
                <a:solidFill>
                  <a:schemeClr val="lt1"/>
                </a:solidFill>
              </a:defRPr>
            </a:lvl4pPr>
            <a:lvl5pPr lvl="4">
              <a:spcBef>
                <a:spcPts val="0"/>
              </a:spcBef>
              <a:spcAft>
                <a:spcPts val="0"/>
              </a:spcAft>
              <a:buClr>
                <a:schemeClr val="lt1"/>
              </a:buClr>
              <a:buSzPts val="1200"/>
              <a:buNone/>
              <a:defRPr>
                <a:solidFill>
                  <a:schemeClr val="lt1"/>
                </a:solidFill>
              </a:defRPr>
            </a:lvl5pPr>
            <a:lvl6pPr lvl="5">
              <a:spcBef>
                <a:spcPts val="0"/>
              </a:spcBef>
              <a:spcAft>
                <a:spcPts val="0"/>
              </a:spcAft>
              <a:buClr>
                <a:schemeClr val="lt1"/>
              </a:buClr>
              <a:buSzPts val="1200"/>
              <a:buNone/>
              <a:defRPr>
                <a:solidFill>
                  <a:schemeClr val="lt1"/>
                </a:solidFill>
              </a:defRPr>
            </a:lvl6pPr>
            <a:lvl7pPr lvl="6">
              <a:spcBef>
                <a:spcPts val="0"/>
              </a:spcBef>
              <a:spcAft>
                <a:spcPts val="0"/>
              </a:spcAft>
              <a:buClr>
                <a:schemeClr val="lt1"/>
              </a:buClr>
              <a:buSzPts val="1200"/>
              <a:buNone/>
              <a:defRPr>
                <a:solidFill>
                  <a:schemeClr val="lt1"/>
                </a:solidFill>
              </a:defRPr>
            </a:lvl7pPr>
            <a:lvl8pPr lvl="7">
              <a:spcBef>
                <a:spcPts val="0"/>
              </a:spcBef>
              <a:spcAft>
                <a:spcPts val="0"/>
              </a:spcAft>
              <a:buClr>
                <a:schemeClr val="lt1"/>
              </a:buClr>
              <a:buSzPts val="1200"/>
              <a:buNone/>
              <a:defRPr>
                <a:solidFill>
                  <a:schemeClr val="lt1"/>
                </a:solidFill>
              </a:defRPr>
            </a:lvl8pPr>
            <a:lvl9pPr lvl="8">
              <a:spcBef>
                <a:spcPts val="0"/>
              </a:spcBef>
              <a:spcAft>
                <a:spcPts val="0"/>
              </a:spcAft>
              <a:buClr>
                <a:schemeClr val="lt1"/>
              </a:buClr>
              <a:buSzPts val="1200"/>
              <a:buNone/>
              <a:defRPr>
                <a:solidFill>
                  <a:schemeClr val="lt1"/>
                </a:solidFill>
              </a:defRPr>
            </a:lvl9pPr>
          </a:lstStyle>
          <a:p/>
        </p:txBody>
      </p:sp>
      <p:sp>
        <p:nvSpPr>
          <p:cNvPr id="956" name="Google Shape;956;p211"/>
          <p:cNvSpPr/>
          <p:nvPr/>
        </p:nvSpPr>
        <p:spPr>
          <a:xfrm>
            <a:off x="457200" y="457200"/>
            <a:ext cx="365700" cy="37800"/>
          </a:xfrm>
          <a:prstGeom prst="rect">
            <a:avLst/>
          </a:prstGeom>
          <a:solidFill>
            <a:srgbClr val="76E0B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957" name="Google Shape;957;p211"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guide id="2" pos="2592">
          <p15:clr>
            <a:srgbClr val="E46962"/>
          </p15:clr>
        </p15:guide>
      </p15:sldGuideLst>
    </p:ext>
  </p:extLst>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ron Ore Grid">
  <p:cSld name="DEFAULT">
    <p:bg>
      <p:bgPr>
        <a:solidFill>
          <a:srgbClr val="242529"/>
        </a:solidFill>
      </p:bgPr>
    </p:bg>
    <p:spTree>
      <p:nvGrpSpPr>
        <p:cNvPr id="959" name="Shape 959"/>
        <p:cNvGrpSpPr/>
        <p:nvPr/>
      </p:nvGrpSpPr>
      <p:grpSpPr>
        <a:xfrm>
          <a:off x="0" y="0"/>
          <a:ext cx="0" cy="0"/>
          <a:chOff x="0" y="0"/>
          <a:chExt cx="0" cy="0"/>
        </a:xfrm>
      </p:grpSpPr>
      <p:pic>
        <p:nvPicPr>
          <p:cNvPr descr="preencoded.png" id="960" name="Google Shape;960;p213"/>
          <p:cNvPicPr preferRelativeResize="0"/>
          <p:nvPr/>
        </p:nvPicPr>
        <p:blipFill rotWithShape="1">
          <a:blip r:embed="rId2">
            <a:alphaModFix/>
          </a:blip>
          <a:srcRect b="0" l="0" r="0" t="0"/>
          <a:stretch/>
        </p:blipFill>
        <p:spPr>
          <a:xfrm>
            <a:off x="0" y="2567373"/>
            <a:ext cx="9144000" cy="8583"/>
          </a:xfrm>
          <a:prstGeom prst="rect">
            <a:avLst/>
          </a:prstGeom>
          <a:noFill/>
          <a:ln>
            <a:noFill/>
          </a:ln>
        </p:spPr>
      </p:pic>
      <p:pic>
        <p:nvPicPr>
          <p:cNvPr descr="preencoded.png" id="961" name="Google Shape;961;p213"/>
          <p:cNvPicPr preferRelativeResize="0"/>
          <p:nvPr/>
        </p:nvPicPr>
        <p:blipFill rotWithShape="1">
          <a:blip r:embed="rId2">
            <a:alphaModFix/>
          </a:blip>
          <a:srcRect b="0" l="0" r="0" t="0"/>
          <a:stretch/>
        </p:blipFill>
        <p:spPr>
          <a:xfrm>
            <a:off x="0" y="1281558"/>
            <a:ext cx="9144000" cy="8588"/>
          </a:xfrm>
          <a:prstGeom prst="rect">
            <a:avLst/>
          </a:prstGeom>
          <a:noFill/>
          <a:ln>
            <a:noFill/>
          </a:ln>
        </p:spPr>
      </p:pic>
      <p:pic>
        <p:nvPicPr>
          <p:cNvPr descr="preencoded.png" id="962" name="Google Shape;962;p213"/>
          <p:cNvPicPr preferRelativeResize="0"/>
          <p:nvPr/>
        </p:nvPicPr>
        <p:blipFill rotWithShape="1">
          <a:blip r:embed="rId2">
            <a:alphaModFix/>
          </a:blip>
          <a:srcRect b="0" l="0" r="0" t="0"/>
          <a:stretch/>
        </p:blipFill>
        <p:spPr>
          <a:xfrm>
            <a:off x="0" y="3853266"/>
            <a:ext cx="9144000" cy="8583"/>
          </a:xfrm>
          <a:prstGeom prst="rect">
            <a:avLst/>
          </a:prstGeom>
          <a:noFill/>
          <a:ln>
            <a:noFill/>
          </a:ln>
        </p:spPr>
      </p:pic>
      <p:pic>
        <p:nvPicPr>
          <p:cNvPr descr="preencoded.png" id="963" name="Google Shape;963;p213"/>
          <p:cNvPicPr preferRelativeResize="0"/>
          <p:nvPr/>
        </p:nvPicPr>
        <p:blipFill rotWithShape="1">
          <a:blip r:embed="rId3">
            <a:alphaModFix/>
          </a:blip>
          <a:srcRect b="0" l="0" r="0" t="0"/>
          <a:stretch/>
        </p:blipFill>
        <p:spPr>
          <a:xfrm>
            <a:off x="1520828" y="0"/>
            <a:ext cx="8632" cy="5143502"/>
          </a:xfrm>
          <a:prstGeom prst="rect">
            <a:avLst/>
          </a:prstGeom>
          <a:noFill/>
          <a:ln>
            <a:noFill/>
          </a:ln>
        </p:spPr>
      </p:pic>
      <p:pic>
        <p:nvPicPr>
          <p:cNvPr descr="preencoded.png" id="964" name="Google Shape;964;p213"/>
          <p:cNvPicPr preferRelativeResize="0"/>
          <p:nvPr/>
        </p:nvPicPr>
        <p:blipFill rotWithShape="1">
          <a:blip r:embed="rId3">
            <a:alphaModFix/>
          </a:blip>
          <a:srcRect b="0" l="0" r="0" t="0"/>
          <a:stretch/>
        </p:blipFill>
        <p:spPr>
          <a:xfrm>
            <a:off x="3043135" y="0"/>
            <a:ext cx="8632" cy="5143502"/>
          </a:xfrm>
          <a:prstGeom prst="rect">
            <a:avLst/>
          </a:prstGeom>
          <a:noFill/>
          <a:ln>
            <a:noFill/>
          </a:ln>
        </p:spPr>
      </p:pic>
      <p:pic>
        <p:nvPicPr>
          <p:cNvPr descr="preencoded.png" id="965" name="Google Shape;965;p213"/>
          <p:cNvPicPr preferRelativeResize="0"/>
          <p:nvPr/>
        </p:nvPicPr>
        <p:blipFill rotWithShape="1">
          <a:blip r:embed="rId3">
            <a:alphaModFix/>
          </a:blip>
          <a:srcRect b="0" l="0" r="0" t="0"/>
          <a:stretch/>
        </p:blipFill>
        <p:spPr>
          <a:xfrm>
            <a:off x="4567684" y="0"/>
            <a:ext cx="8632" cy="5143502"/>
          </a:xfrm>
          <a:prstGeom prst="rect">
            <a:avLst/>
          </a:prstGeom>
          <a:noFill/>
          <a:ln>
            <a:noFill/>
          </a:ln>
        </p:spPr>
      </p:pic>
      <p:pic>
        <p:nvPicPr>
          <p:cNvPr descr="preencoded.png" id="966" name="Google Shape;966;p213"/>
          <p:cNvPicPr preferRelativeResize="0"/>
          <p:nvPr/>
        </p:nvPicPr>
        <p:blipFill rotWithShape="1">
          <a:blip r:embed="rId3">
            <a:alphaModFix/>
          </a:blip>
          <a:srcRect b="0" l="0" r="0" t="0"/>
          <a:stretch/>
        </p:blipFill>
        <p:spPr>
          <a:xfrm>
            <a:off x="6092233" y="0"/>
            <a:ext cx="8632" cy="5143502"/>
          </a:xfrm>
          <a:prstGeom prst="rect">
            <a:avLst/>
          </a:prstGeom>
          <a:noFill/>
          <a:ln>
            <a:noFill/>
          </a:ln>
        </p:spPr>
      </p:pic>
      <p:pic>
        <p:nvPicPr>
          <p:cNvPr descr="preencoded.png" id="967" name="Google Shape;967;p213"/>
          <p:cNvPicPr preferRelativeResize="0"/>
          <p:nvPr/>
        </p:nvPicPr>
        <p:blipFill rotWithShape="1">
          <a:blip r:embed="rId3">
            <a:alphaModFix/>
          </a:blip>
          <a:srcRect b="0" l="0" r="0" t="0"/>
          <a:stretch/>
        </p:blipFill>
        <p:spPr>
          <a:xfrm>
            <a:off x="7616773" y="0"/>
            <a:ext cx="8632" cy="5143502"/>
          </a:xfrm>
          <a:prstGeom prst="rect">
            <a:avLst/>
          </a:prstGeom>
          <a:noFill/>
          <a:ln>
            <a:noFill/>
          </a:ln>
        </p:spPr>
      </p:pic>
      <p:pic>
        <p:nvPicPr>
          <p:cNvPr descr="preencoded.png" id="968" name="Google Shape;968;p213"/>
          <p:cNvPicPr preferRelativeResize="0"/>
          <p:nvPr/>
        </p:nvPicPr>
        <p:blipFill rotWithShape="1">
          <a:blip r:embed="rId4">
            <a:alphaModFix/>
          </a:blip>
          <a:srcRect b="0" l="0" r="0" t="0"/>
          <a:stretch/>
        </p:blipFill>
        <p:spPr>
          <a:xfrm>
            <a:off x="9141321" y="0"/>
            <a:ext cx="2679" cy="5143502"/>
          </a:xfrm>
          <a:prstGeom prst="rect">
            <a:avLst/>
          </a:prstGeom>
          <a:noFill/>
          <a:ln>
            <a:noFill/>
          </a:ln>
        </p:spPr>
      </p:pic>
      <p:pic>
        <p:nvPicPr>
          <p:cNvPr descr="preencoded.png" id="969" name="Google Shape;969;p213"/>
          <p:cNvPicPr preferRelativeResize="0"/>
          <p:nvPr/>
        </p:nvPicPr>
        <p:blipFill rotWithShape="1">
          <a:blip r:embed="rId5">
            <a:alphaModFix/>
          </a:blip>
          <a:srcRect b="0" l="0" r="0" t="0"/>
          <a:stretch/>
        </p:blipFill>
        <p:spPr>
          <a:xfrm>
            <a:off x="8179594" y="171509"/>
            <a:ext cx="580467" cy="111195"/>
          </a:xfrm>
          <a:prstGeom prst="rect">
            <a:avLst/>
          </a:prstGeom>
          <a:noFill/>
          <a:ln>
            <a:noFill/>
          </a:ln>
        </p:spPr>
      </p:pic>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ron Ore - blank">
  <p:cSld name="CUSTOM_2">
    <p:bg>
      <p:bgPr>
        <a:solidFill>
          <a:srgbClr val="242529"/>
        </a:solidFill>
      </p:bgPr>
    </p:bg>
    <p:spTree>
      <p:nvGrpSpPr>
        <p:cNvPr id="970" name="Shape 970"/>
        <p:cNvGrpSpPr/>
        <p:nvPr/>
      </p:nvGrpSpPr>
      <p:grpSpPr>
        <a:xfrm>
          <a:off x="0" y="0"/>
          <a:ext cx="0" cy="0"/>
          <a:chOff x="0" y="0"/>
          <a:chExt cx="0" cy="0"/>
        </a:xfrm>
      </p:grpSpPr>
      <p:pic>
        <p:nvPicPr>
          <p:cNvPr descr="preencoded.png" id="971" name="Google Shape;971;p214"/>
          <p:cNvPicPr preferRelativeResize="0"/>
          <p:nvPr/>
        </p:nvPicPr>
        <p:blipFill rotWithShape="1">
          <a:blip r:embed="rId2">
            <a:alphaModFix/>
          </a:blip>
          <a:srcRect b="0" l="0" r="0" t="0"/>
          <a:stretch/>
        </p:blipFill>
        <p:spPr>
          <a:xfrm>
            <a:off x="8179594" y="171509"/>
            <a:ext cx="580467" cy="111195"/>
          </a:xfrm>
          <a:prstGeom prst="rect">
            <a:avLst/>
          </a:prstGeom>
          <a:noFill/>
          <a:ln>
            <a:noFill/>
          </a:ln>
        </p:spPr>
      </p:pic>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
    <p:spTree>
      <p:nvGrpSpPr>
        <p:cNvPr id="972" name="Shape 972"/>
        <p:cNvGrpSpPr/>
        <p:nvPr/>
      </p:nvGrpSpPr>
      <p:grpSpPr>
        <a:xfrm>
          <a:off x="0" y="0"/>
          <a:ext cx="0" cy="0"/>
          <a:chOff x="0" y="0"/>
          <a:chExt cx="0" cy="0"/>
        </a:xfrm>
      </p:grpSpPr>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Grid">
  <p:cSld name="CUSTOM_1">
    <p:spTree>
      <p:nvGrpSpPr>
        <p:cNvPr id="973" name="Shape 973"/>
        <p:cNvGrpSpPr/>
        <p:nvPr/>
      </p:nvGrpSpPr>
      <p:grpSpPr>
        <a:xfrm>
          <a:off x="0" y="0"/>
          <a:ext cx="0" cy="0"/>
          <a:chOff x="0" y="0"/>
          <a:chExt cx="0" cy="0"/>
        </a:xfrm>
      </p:grpSpPr>
      <p:pic>
        <p:nvPicPr>
          <p:cNvPr descr="preencoded.png" id="974" name="Google Shape;974;p216"/>
          <p:cNvPicPr preferRelativeResize="0"/>
          <p:nvPr/>
        </p:nvPicPr>
        <p:blipFill rotWithShape="1">
          <a:blip r:embed="rId2">
            <a:alphaModFix/>
          </a:blip>
          <a:srcRect b="0" l="0" r="0" t="0"/>
          <a:stretch/>
        </p:blipFill>
        <p:spPr>
          <a:xfrm>
            <a:off x="0" y="0"/>
            <a:ext cx="9144000" cy="5143500"/>
          </a:xfrm>
          <a:prstGeom prst="rect">
            <a:avLst/>
          </a:prstGeom>
          <a:noFill/>
          <a:ln>
            <a:noFill/>
          </a:ln>
        </p:spPr>
      </p:pic>
      <p:pic>
        <p:nvPicPr>
          <p:cNvPr descr="preencoded.png" id="975" name="Google Shape;975;p216"/>
          <p:cNvPicPr preferRelativeResize="0"/>
          <p:nvPr/>
        </p:nvPicPr>
        <p:blipFill rotWithShape="1">
          <a:blip r:embed="rId3">
            <a:alphaModFix/>
          </a:blip>
          <a:srcRect b="0" l="0" r="0" t="0"/>
          <a:stretch/>
        </p:blipFill>
        <p:spPr>
          <a:xfrm>
            <a:off x="8179594" y="171509"/>
            <a:ext cx="580467" cy="111195"/>
          </a:xfrm>
          <a:prstGeom prst="rect">
            <a:avLst/>
          </a:prstGeom>
          <a:noFill/>
          <a:ln>
            <a:noFill/>
          </a:ln>
        </p:spPr>
      </p:pic>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76" name="Shape 976"/>
        <p:cNvGrpSpPr/>
        <p:nvPr/>
      </p:nvGrpSpPr>
      <p:grpSpPr>
        <a:xfrm>
          <a:off x="0" y="0"/>
          <a:ext cx="0" cy="0"/>
          <a:chOff x="0" y="0"/>
          <a:chExt cx="0" cy="0"/>
        </a:xfrm>
      </p:grpSpPr>
      <p:sp>
        <p:nvSpPr>
          <p:cNvPr id="977" name="Google Shape;977;p217"/>
          <p:cNvSpPr txBox="1"/>
          <p:nvPr>
            <p:ph type="title"/>
          </p:nvPr>
        </p:nvSpPr>
        <p:spPr>
          <a:xfrm>
            <a:off x="457200" y="457200"/>
            <a:ext cx="8229600" cy="457200"/>
          </a:xfrm>
          <a:prstGeom prst="rect">
            <a:avLst/>
          </a:prstGeom>
          <a:noFill/>
          <a:ln>
            <a:noFill/>
          </a:ln>
        </p:spPr>
        <p:txBody>
          <a:bodyPr anchorCtr="0" anchor="ctr" bIns="91425" lIns="91425" spcFirstLastPara="1" rIns="91425" wrap="square" tIns="91425">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978" name="Google Shape;978;p217"/>
          <p:cNvSpPr txBox="1"/>
          <p:nvPr>
            <p:ph idx="1" type="body"/>
          </p:nvPr>
        </p:nvSpPr>
        <p:spPr>
          <a:xfrm>
            <a:off x="457200" y="1394400"/>
            <a:ext cx="8229600" cy="32919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1pPr>
            <a:lvl2pPr indent="-317500" lvl="1" marL="9144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2pPr>
            <a:lvl3pPr indent="-317500" lvl="2" marL="13716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3pPr>
            <a:lvl4pPr indent="-317500" lvl="3" marL="18288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4pPr>
            <a:lvl5pPr indent="-317500" lvl="4" marL="22860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5pPr>
            <a:lvl6pPr indent="-317500" lvl="5" marL="27432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6pPr>
            <a:lvl7pPr indent="-317500" lvl="6" marL="32004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7pPr>
            <a:lvl8pPr indent="-317500" lvl="7" marL="36576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8pPr>
            <a:lvl9pPr indent="-317500" lvl="8" marL="41148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9pPr>
          </a:lstStyle>
          <a:p/>
        </p:txBody>
      </p:sp>
      <p:sp>
        <p:nvSpPr>
          <p:cNvPr id="979" name="Google Shape;979;p217"/>
          <p:cNvSpPr txBox="1"/>
          <p:nvPr>
            <p:ph idx="2" type="subTitle"/>
          </p:nvPr>
        </p:nvSpPr>
        <p:spPr>
          <a:xfrm>
            <a:off x="457200" y="914390"/>
            <a:ext cx="8229600" cy="274200"/>
          </a:xfrm>
          <a:prstGeom prst="rect">
            <a:avLst/>
          </a:prstGeom>
          <a:noFill/>
          <a:ln>
            <a:noFill/>
          </a:ln>
        </p:spPr>
        <p:txBody>
          <a:bodyPr anchorCtr="0" anchor="ctr" bIns="91425" lIns="91425" spcFirstLastPara="1" rIns="91425" wrap="square" tIns="91425">
            <a:spAutoFit/>
          </a:bodyPr>
          <a:lstStyle>
            <a:lvl1pPr lvl="0">
              <a:lnSpc>
                <a:spcPct val="100000"/>
              </a:lnSpc>
              <a:spcBef>
                <a:spcPts val="0"/>
              </a:spcBef>
              <a:spcAft>
                <a:spcPts val="0"/>
              </a:spcAft>
              <a:buSzPts val="1400"/>
              <a:buFont typeface="Public Sans"/>
              <a:buNone/>
              <a:defRPr>
                <a:latin typeface="Public Sans"/>
                <a:ea typeface="Public Sans"/>
                <a:cs typeface="Public Sans"/>
                <a:sym typeface="Public Sans"/>
              </a:defRPr>
            </a:lvl1pPr>
            <a:lvl2pPr lvl="1">
              <a:lnSpc>
                <a:spcPct val="100000"/>
              </a:lnSpc>
              <a:spcBef>
                <a:spcPts val="0"/>
              </a:spcBef>
              <a:spcAft>
                <a:spcPts val="0"/>
              </a:spcAft>
              <a:buSzPts val="2100"/>
              <a:buFont typeface="Public Sans"/>
              <a:buNone/>
              <a:defRPr sz="2100">
                <a:latin typeface="Public Sans"/>
                <a:ea typeface="Public Sans"/>
                <a:cs typeface="Public Sans"/>
                <a:sym typeface="Public Sans"/>
              </a:defRPr>
            </a:lvl2pPr>
            <a:lvl3pPr lvl="2">
              <a:lnSpc>
                <a:spcPct val="100000"/>
              </a:lnSpc>
              <a:spcBef>
                <a:spcPts val="0"/>
              </a:spcBef>
              <a:spcAft>
                <a:spcPts val="0"/>
              </a:spcAft>
              <a:buSzPts val="2100"/>
              <a:buFont typeface="Public Sans"/>
              <a:buNone/>
              <a:defRPr sz="2100">
                <a:latin typeface="Public Sans"/>
                <a:ea typeface="Public Sans"/>
                <a:cs typeface="Public Sans"/>
                <a:sym typeface="Public Sans"/>
              </a:defRPr>
            </a:lvl3pPr>
            <a:lvl4pPr lvl="3">
              <a:lnSpc>
                <a:spcPct val="100000"/>
              </a:lnSpc>
              <a:spcBef>
                <a:spcPts val="0"/>
              </a:spcBef>
              <a:spcAft>
                <a:spcPts val="0"/>
              </a:spcAft>
              <a:buSzPts val="2100"/>
              <a:buFont typeface="Public Sans"/>
              <a:buNone/>
              <a:defRPr sz="2100">
                <a:latin typeface="Public Sans"/>
                <a:ea typeface="Public Sans"/>
                <a:cs typeface="Public Sans"/>
                <a:sym typeface="Public Sans"/>
              </a:defRPr>
            </a:lvl4pPr>
            <a:lvl5pPr lvl="4">
              <a:lnSpc>
                <a:spcPct val="100000"/>
              </a:lnSpc>
              <a:spcBef>
                <a:spcPts val="0"/>
              </a:spcBef>
              <a:spcAft>
                <a:spcPts val="0"/>
              </a:spcAft>
              <a:buSzPts val="2100"/>
              <a:buFont typeface="Public Sans"/>
              <a:buNone/>
              <a:defRPr sz="2100">
                <a:latin typeface="Public Sans"/>
                <a:ea typeface="Public Sans"/>
                <a:cs typeface="Public Sans"/>
                <a:sym typeface="Public Sans"/>
              </a:defRPr>
            </a:lvl5pPr>
            <a:lvl6pPr lvl="5">
              <a:lnSpc>
                <a:spcPct val="100000"/>
              </a:lnSpc>
              <a:spcBef>
                <a:spcPts val="0"/>
              </a:spcBef>
              <a:spcAft>
                <a:spcPts val="0"/>
              </a:spcAft>
              <a:buSzPts val="2100"/>
              <a:buFont typeface="Public Sans"/>
              <a:buNone/>
              <a:defRPr sz="2100">
                <a:latin typeface="Public Sans"/>
                <a:ea typeface="Public Sans"/>
                <a:cs typeface="Public Sans"/>
                <a:sym typeface="Public Sans"/>
              </a:defRPr>
            </a:lvl6pPr>
            <a:lvl7pPr lvl="6">
              <a:lnSpc>
                <a:spcPct val="100000"/>
              </a:lnSpc>
              <a:spcBef>
                <a:spcPts val="0"/>
              </a:spcBef>
              <a:spcAft>
                <a:spcPts val="0"/>
              </a:spcAft>
              <a:buSzPts val="2100"/>
              <a:buFont typeface="Public Sans"/>
              <a:buNone/>
              <a:defRPr sz="2100">
                <a:latin typeface="Public Sans"/>
                <a:ea typeface="Public Sans"/>
                <a:cs typeface="Public Sans"/>
                <a:sym typeface="Public Sans"/>
              </a:defRPr>
            </a:lvl7pPr>
            <a:lvl8pPr lvl="7">
              <a:lnSpc>
                <a:spcPct val="100000"/>
              </a:lnSpc>
              <a:spcBef>
                <a:spcPts val="0"/>
              </a:spcBef>
              <a:spcAft>
                <a:spcPts val="0"/>
              </a:spcAft>
              <a:buSzPts val="2100"/>
              <a:buFont typeface="Public Sans"/>
              <a:buNone/>
              <a:defRPr sz="2100">
                <a:latin typeface="Public Sans"/>
                <a:ea typeface="Public Sans"/>
                <a:cs typeface="Public Sans"/>
                <a:sym typeface="Public Sans"/>
              </a:defRPr>
            </a:lvl8pPr>
            <a:lvl9pPr lvl="8">
              <a:lnSpc>
                <a:spcPct val="100000"/>
              </a:lnSpc>
              <a:spcBef>
                <a:spcPts val="0"/>
              </a:spcBef>
              <a:spcAft>
                <a:spcPts val="0"/>
              </a:spcAft>
              <a:buSzPts val="2100"/>
              <a:buFont typeface="Public Sans"/>
              <a:buNone/>
              <a:defRPr sz="2100">
                <a:latin typeface="Public Sans"/>
                <a:ea typeface="Public Sans"/>
                <a:cs typeface="Public Sans"/>
                <a:sym typeface="Public Sans"/>
              </a:defRPr>
            </a:lvl9pPr>
          </a:lstStyle>
          <a:p/>
        </p:txBody>
      </p:sp>
      <p:pic>
        <p:nvPicPr>
          <p:cNvPr id="980" name="Google Shape;980;p217"/>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scuit">
  <p:cSld name="BLANK_1_1">
    <p:bg>
      <p:bgPr>
        <a:solidFill>
          <a:srgbClr val="F7F7F7"/>
        </a:solidFill>
      </p:bgPr>
    </p:bg>
    <p:spTree>
      <p:nvGrpSpPr>
        <p:cNvPr id="981" name="Shape 981"/>
        <p:cNvGrpSpPr/>
        <p:nvPr/>
      </p:nvGrpSpPr>
      <p:grpSpPr>
        <a:xfrm>
          <a:off x="0" y="0"/>
          <a:ext cx="0" cy="0"/>
          <a:chOff x="0" y="0"/>
          <a:chExt cx="0" cy="0"/>
        </a:xfrm>
      </p:grpSpPr>
      <p:pic>
        <p:nvPicPr>
          <p:cNvPr id="982" name="Google Shape;982;p218"/>
          <p:cNvPicPr preferRelativeResize="0"/>
          <p:nvPr/>
        </p:nvPicPr>
        <p:blipFill>
          <a:blip r:embed="rId2">
            <a:alphaModFix/>
          </a:blip>
          <a:stretch>
            <a:fillRect/>
          </a:stretch>
        </p:blipFill>
        <p:spPr>
          <a:xfrm>
            <a:off x="8086424" y="4723500"/>
            <a:ext cx="842202" cy="161675"/>
          </a:xfrm>
          <a:prstGeom prst="rect">
            <a:avLst/>
          </a:prstGeom>
          <a:noFill/>
          <a:ln>
            <a:noFill/>
          </a:ln>
        </p:spPr>
      </p:pic>
      <p:sp>
        <p:nvSpPr>
          <p:cNvPr id="983" name="Google Shape;983;p218"/>
          <p:cNvSpPr txBox="1"/>
          <p:nvPr/>
        </p:nvSpPr>
        <p:spPr>
          <a:xfrm>
            <a:off x="8019125" y="4848175"/>
            <a:ext cx="976800" cy="2586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None/>
            </a:pPr>
            <a:r>
              <a:rPr lang="en" sz="600">
                <a:solidFill>
                  <a:schemeClr val="dk1"/>
                </a:solidFill>
                <a:latin typeface="Public Sans"/>
                <a:ea typeface="Public Sans"/>
                <a:cs typeface="Public Sans"/>
                <a:sym typeface="Public Sans"/>
              </a:rPr>
              <a:t>Private &amp; Confidential</a:t>
            </a:r>
            <a:endParaRPr sz="600">
              <a:solidFill>
                <a:schemeClr val="dk1"/>
              </a:solidFill>
              <a:latin typeface="Public Sans"/>
              <a:ea typeface="Public Sans"/>
              <a:cs typeface="Public Sans"/>
              <a:sym typeface="Public Sans"/>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CUSTOM_6">
    <p:spTree>
      <p:nvGrpSpPr>
        <p:cNvPr id="984" name="Shape 984"/>
        <p:cNvGrpSpPr/>
        <p:nvPr/>
      </p:nvGrpSpPr>
      <p:grpSpPr>
        <a:xfrm>
          <a:off x="0" y="0"/>
          <a:ext cx="0" cy="0"/>
          <a:chOff x="0" y="0"/>
          <a:chExt cx="0" cy="0"/>
        </a:xfrm>
      </p:grpSpPr>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in two sections">
  <p:cSld name="SECTION_TITLE_AND_DESCRIPTION">
    <p:spTree>
      <p:nvGrpSpPr>
        <p:cNvPr id="985" name="Shape 985"/>
        <p:cNvGrpSpPr/>
        <p:nvPr/>
      </p:nvGrpSpPr>
      <p:grpSpPr>
        <a:xfrm>
          <a:off x="0" y="0"/>
          <a:ext cx="0" cy="0"/>
          <a:chOff x="0" y="0"/>
          <a:chExt cx="0" cy="0"/>
        </a:xfrm>
      </p:grpSpPr>
      <p:sp>
        <p:nvSpPr>
          <p:cNvPr id="986" name="Google Shape;986;p220"/>
          <p:cNvSpPr/>
          <p:nvPr/>
        </p:nvSpPr>
        <p:spPr>
          <a:xfrm>
            <a:off x="-100" y="-10475"/>
            <a:ext cx="9144000" cy="1645800"/>
          </a:xfrm>
          <a:prstGeom prst="rect">
            <a:avLst/>
          </a:prstGeom>
          <a:solidFill>
            <a:srgbClr val="242529"/>
          </a:solidFill>
          <a:ln cap="flat" cmpd="sng" w="9525">
            <a:solidFill>
              <a:srgbClr val="24252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Public Sans"/>
              <a:ea typeface="Public Sans"/>
              <a:cs typeface="Public Sans"/>
              <a:sym typeface="Public Sans"/>
            </a:endParaRPr>
          </a:p>
        </p:txBody>
      </p:sp>
      <p:sp>
        <p:nvSpPr>
          <p:cNvPr id="987" name="Google Shape;987;p220"/>
          <p:cNvSpPr txBox="1"/>
          <p:nvPr>
            <p:ph type="title"/>
          </p:nvPr>
        </p:nvSpPr>
        <p:spPr>
          <a:xfrm>
            <a:off x="474775" y="460400"/>
            <a:ext cx="3868500" cy="8241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2400"/>
              <a:buNone/>
              <a:defRPr sz="2400">
                <a:solidFill>
                  <a:schemeClr val="lt1"/>
                </a:solidFill>
              </a:defRPr>
            </a:lvl2pPr>
            <a:lvl3pPr lvl="2">
              <a:spcBef>
                <a:spcPts val="0"/>
              </a:spcBef>
              <a:spcAft>
                <a:spcPts val="0"/>
              </a:spcAft>
              <a:buClr>
                <a:schemeClr val="lt1"/>
              </a:buClr>
              <a:buSzPts val="2400"/>
              <a:buNone/>
              <a:defRPr sz="2400">
                <a:solidFill>
                  <a:schemeClr val="lt1"/>
                </a:solidFill>
              </a:defRPr>
            </a:lvl3pPr>
            <a:lvl4pPr lvl="3">
              <a:spcBef>
                <a:spcPts val="0"/>
              </a:spcBef>
              <a:spcAft>
                <a:spcPts val="0"/>
              </a:spcAft>
              <a:buClr>
                <a:schemeClr val="lt1"/>
              </a:buClr>
              <a:buSzPts val="2400"/>
              <a:buNone/>
              <a:defRPr sz="2400">
                <a:solidFill>
                  <a:schemeClr val="lt1"/>
                </a:solidFill>
              </a:defRPr>
            </a:lvl4pPr>
            <a:lvl5pPr lvl="4">
              <a:spcBef>
                <a:spcPts val="0"/>
              </a:spcBef>
              <a:spcAft>
                <a:spcPts val="0"/>
              </a:spcAft>
              <a:buClr>
                <a:schemeClr val="lt1"/>
              </a:buClr>
              <a:buSzPts val="2400"/>
              <a:buNone/>
              <a:defRPr sz="2400">
                <a:solidFill>
                  <a:schemeClr val="lt1"/>
                </a:solidFill>
              </a:defRPr>
            </a:lvl5pPr>
            <a:lvl6pPr lvl="5">
              <a:spcBef>
                <a:spcPts val="0"/>
              </a:spcBef>
              <a:spcAft>
                <a:spcPts val="0"/>
              </a:spcAft>
              <a:buClr>
                <a:schemeClr val="lt1"/>
              </a:buClr>
              <a:buSzPts val="2400"/>
              <a:buNone/>
              <a:defRPr sz="2400">
                <a:solidFill>
                  <a:schemeClr val="lt1"/>
                </a:solidFill>
              </a:defRPr>
            </a:lvl6pPr>
            <a:lvl7pPr lvl="6">
              <a:spcBef>
                <a:spcPts val="0"/>
              </a:spcBef>
              <a:spcAft>
                <a:spcPts val="0"/>
              </a:spcAft>
              <a:buClr>
                <a:schemeClr val="lt1"/>
              </a:buClr>
              <a:buSzPts val="2400"/>
              <a:buNone/>
              <a:defRPr sz="2400">
                <a:solidFill>
                  <a:schemeClr val="lt1"/>
                </a:solidFill>
              </a:defRPr>
            </a:lvl7pPr>
            <a:lvl8pPr lvl="7">
              <a:spcBef>
                <a:spcPts val="0"/>
              </a:spcBef>
              <a:spcAft>
                <a:spcPts val="0"/>
              </a:spcAft>
              <a:buClr>
                <a:schemeClr val="lt1"/>
              </a:buClr>
              <a:buSzPts val="2400"/>
              <a:buNone/>
              <a:defRPr sz="2400">
                <a:solidFill>
                  <a:schemeClr val="lt1"/>
                </a:solidFill>
              </a:defRPr>
            </a:lvl8pPr>
            <a:lvl9pPr lvl="8">
              <a:spcBef>
                <a:spcPts val="0"/>
              </a:spcBef>
              <a:spcAft>
                <a:spcPts val="0"/>
              </a:spcAft>
              <a:buClr>
                <a:schemeClr val="lt1"/>
              </a:buClr>
              <a:buSzPts val="2400"/>
              <a:buNone/>
              <a:defRPr sz="2400">
                <a:solidFill>
                  <a:schemeClr val="lt1"/>
                </a:solidFill>
              </a:defRPr>
            </a:lvl9pPr>
          </a:lstStyle>
          <a:p/>
        </p:txBody>
      </p:sp>
      <p:cxnSp>
        <p:nvCxnSpPr>
          <p:cNvPr id="988" name="Google Shape;988;p220"/>
          <p:cNvCxnSpPr/>
          <p:nvPr/>
        </p:nvCxnSpPr>
        <p:spPr>
          <a:xfrm>
            <a:off x="4571900" y="453000"/>
            <a:ext cx="0" cy="824100"/>
          </a:xfrm>
          <a:prstGeom prst="straightConnector1">
            <a:avLst/>
          </a:prstGeom>
          <a:noFill/>
          <a:ln cap="flat" cmpd="sng" w="9525">
            <a:solidFill>
              <a:srgbClr val="76E0BD"/>
            </a:solidFill>
            <a:prstDash val="solid"/>
            <a:round/>
            <a:headEnd len="med" w="med" type="none"/>
            <a:tailEnd len="med" w="med" type="none"/>
          </a:ln>
        </p:spPr>
      </p:cxnSp>
      <p:sp>
        <p:nvSpPr>
          <p:cNvPr id="989" name="Google Shape;989;p220"/>
          <p:cNvSpPr txBox="1"/>
          <p:nvPr>
            <p:ph idx="1" type="subTitle"/>
          </p:nvPr>
        </p:nvSpPr>
        <p:spPr>
          <a:xfrm>
            <a:off x="4818175" y="453200"/>
            <a:ext cx="3868500" cy="8241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lt1"/>
              </a:buClr>
              <a:buSzPts val="1400"/>
              <a:buNone/>
              <a:defRPr sz="1400">
                <a:solidFill>
                  <a:schemeClr val="lt1"/>
                </a:solidFill>
              </a:defRPr>
            </a:lvl1pPr>
            <a:lvl2pPr lvl="1">
              <a:spcBef>
                <a:spcPts val="0"/>
              </a:spcBef>
              <a:spcAft>
                <a:spcPts val="0"/>
              </a:spcAft>
              <a:buClr>
                <a:schemeClr val="lt1"/>
              </a:buClr>
              <a:buSzPts val="1400"/>
              <a:buNone/>
              <a:defRPr sz="1400">
                <a:solidFill>
                  <a:schemeClr val="lt1"/>
                </a:solidFill>
              </a:defRPr>
            </a:lvl2pPr>
            <a:lvl3pPr lvl="2">
              <a:spcBef>
                <a:spcPts val="0"/>
              </a:spcBef>
              <a:spcAft>
                <a:spcPts val="0"/>
              </a:spcAft>
              <a:buClr>
                <a:schemeClr val="lt1"/>
              </a:buClr>
              <a:buSzPts val="1400"/>
              <a:buNone/>
              <a:defRPr sz="1400">
                <a:solidFill>
                  <a:schemeClr val="lt1"/>
                </a:solidFill>
              </a:defRPr>
            </a:lvl3pPr>
            <a:lvl4pPr lvl="3">
              <a:spcBef>
                <a:spcPts val="0"/>
              </a:spcBef>
              <a:spcAft>
                <a:spcPts val="0"/>
              </a:spcAft>
              <a:buClr>
                <a:schemeClr val="lt1"/>
              </a:buClr>
              <a:buSzPts val="1400"/>
              <a:buNone/>
              <a:defRPr sz="1400">
                <a:solidFill>
                  <a:schemeClr val="lt1"/>
                </a:solidFill>
              </a:defRPr>
            </a:lvl4pPr>
            <a:lvl5pPr lvl="4">
              <a:spcBef>
                <a:spcPts val="0"/>
              </a:spcBef>
              <a:spcAft>
                <a:spcPts val="0"/>
              </a:spcAft>
              <a:buClr>
                <a:schemeClr val="lt1"/>
              </a:buClr>
              <a:buSzPts val="1400"/>
              <a:buNone/>
              <a:defRPr sz="1400">
                <a:solidFill>
                  <a:schemeClr val="lt1"/>
                </a:solidFill>
              </a:defRPr>
            </a:lvl5pPr>
            <a:lvl6pPr lvl="5">
              <a:spcBef>
                <a:spcPts val="0"/>
              </a:spcBef>
              <a:spcAft>
                <a:spcPts val="0"/>
              </a:spcAft>
              <a:buClr>
                <a:schemeClr val="lt1"/>
              </a:buClr>
              <a:buSzPts val="1400"/>
              <a:buNone/>
              <a:defRPr sz="1400">
                <a:solidFill>
                  <a:schemeClr val="lt1"/>
                </a:solidFill>
              </a:defRPr>
            </a:lvl6pPr>
            <a:lvl7pPr lvl="6">
              <a:spcBef>
                <a:spcPts val="0"/>
              </a:spcBef>
              <a:spcAft>
                <a:spcPts val="0"/>
              </a:spcAft>
              <a:buClr>
                <a:schemeClr val="lt1"/>
              </a:buClr>
              <a:buSzPts val="1400"/>
              <a:buNone/>
              <a:defRPr sz="1400">
                <a:solidFill>
                  <a:schemeClr val="lt1"/>
                </a:solidFill>
              </a:defRPr>
            </a:lvl7pPr>
            <a:lvl8pPr lvl="7">
              <a:spcBef>
                <a:spcPts val="0"/>
              </a:spcBef>
              <a:spcAft>
                <a:spcPts val="0"/>
              </a:spcAft>
              <a:buClr>
                <a:schemeClr val="lt1"/>
              </a:buClr>
              <a:buSzPts val="1400"/>
              <a:buNone/>
              <a:defRPr sz="1400">
                <a:solidFill>
                  <a:schemeClr val="lt1"/>
                </a:solidFill>
              </a:defRPr>
            </a:lvl8pPr>
            <a:lvl9pPr lvl="8">
              <a:spcBef>
                <a:spcPts val="0"/>
              </a:spcBef>
              <a:spcAft>
                <a:spcPts val="0"/>
              </a:spcAft>
              <a:buClr>
                <a:schemeClr val="lt1"/>
              </a:buClr>
              <a:buSzPts val="1400"/>
              <a:buNone/>
              <a:defRPr sz="1400">
                <a:solidFill>
                  <a:schemeClr val="lt1"/>
                </a:solidFill>
              </a:defRPr>
            </a:lvl9pPr>
          </a:lstStyle>
          <a:p/>
        </p:txBody>
      </p:sp>
      <p:sp>
        <p:nvSpPr>
          <p:cNvPr id="990" name="Google Shape;990;p220"/>
          <p:cNvSpPr txBox="1"/>
          <p:nvPr>
            <p:ph idx="2" type="body"/>
          </p:nvPr>
        </p:nvSpPr>
        <p:spPr>
          <a:xfrm>
            <a:off x="453200" y="1942975"/>
            <a:ext cx="3868500" cy="27432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991" name="Google Shape;991;p220"/>
          <p:cNvSpPr txBox="1"/>
          <p:nvPr>
            <p:ph idx="3" type="body"/>
          </p:nvPr>
        </p:nvSpPr>
        <p:spPr>
          <a:xfrm>
            <a:off x="4818300" y="1942975"/>
            <a:ext cx="3868500" cy="27432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pic>
        <p:nvPicPr>
          <p:cNvPr id="992" name="Google Shape;992;p220" title="1Password Logo.png"/>
          <p:cNvPicPr preferRelativeResize="0"/>
          <p:nvPr/>
        </p:nvPicPr>
        <p:blipFill>
          <a:blip r:embed="rId2">
            <a:alphaModFix/>
          </a:blip>
          <a:stretch>
            <a:fillRect/>
          </a:stretch>
        </p:blipFill>
        <p:spPr>
          <a:xfrm>
            <a:off x="8343491" y="179843"/>
            <a:ext cx="548641" cy="109728"/>
          </a:xfrm>
          <a:prstGeom prst="rect">
            <a:avLst/>
          </a:prstGeom>
          <a:noFill/>
          <a:ln>
            <a:noFill/>
          </a:ln>
        </p:spPr>
      </p:pic>
    </p:spTree>
  </p:cSld>
  <p:clrMapOvr>
    <a:masterClrMapping/>
  </p:clrMapOvr>
  <p:extLst>
    <p:ext uri="{DCECCB84-F9BA-43D5-87BE-67443E8EF086}">
      <p15:sldGuideLst>
        <p15:guide id="1" pos="2736">
          <p15:clr>
            <a:srgbClr val="E46962"/>
          </p15:clr>
        </p15:guide>
        <p15:guide id="2" pos="3024">
          <p15:clr>
            <a:srgbClr val="E46962"/>
          </p15:clr>
        </p15:guide>
      </p15:sldGuideLst>
    </p:ext>
  </p:extLst>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in two columns " type="twoColTx">
  <p:cSld name="TITLE_AND_TWO_COLUMNS">
    <p:spTree>
      <p:nvGrpSpPr>
        <p:cNvPr id="993" name="Shape 993"/>
        <p:cNvGrpSpPr/>
        <p:nvPr/>
      </p:nvGrpSpPr>
      <p:grpSpPr>
        <a:xfrm>
          <a:off x="0" y="0"/>
          <a:ext cx="0" cy="0"/>
          <a:chOff x="0" y="0"/>
          <a:chExt cx="0" cy="0"/>
        </a:xfrm>
      </p:grpSpPr>
      <p:sp>
        <p:nvSpPr>
          <p:cNvPr id="994" name="Google Shape;994;p221"/>
          <p:cNvSpPr/>
          <p:nvPr/>
        </p:nvSpPr>
        <p:spPr>
          <a:xfrm>
            <a:off x="0" y="0"/>
            <a:ext cx="3665700" cy="5143500"/>
          </a:xfrm>
          <a:prstGeom prst="rect">
            <a:avLst/>
          </a:prstGeom>
          <a:solidFill>
            <a:srgbClr val="24252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995" name="Google Shape;995;p221"/>
          <p:cNvSpPr txBox="1"/>
          <p:nvPr>
            <p:ph type="title"/>
          </p:nvPr>
        </p:nvSpPr>
        <p:spPr>
          <a:xfrm>
            <a:off x="457200" y="687275"/>
            <a:ext cx="2743200" cy="914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400"/>
              <a:buChar char="●"/>
              <a:defRPr sz="2400">
                <a:solidFill>
                  <a:schemeClr val="lt1"/>
                </a:solidFill>
              </a:defRPr>
            </a:lvl1pPr>
            <a:lvl2pPr lvl="1">
              <a:spcBef>
                <a:spcPts val="0"/>
              </a:spcBef>
              <a:spcAft>
                <a:spcPts val="0"/>
              </a:spcAft>
              <a:buClr>
                <a:schemeClr val="lt1"/>
              </a:buClr>
              <a:buSzPts val="2400"/>
              <a:buChar char="○"/>
              <a:defRPr sz="2400">
                <a:solidFill>
                  <a:schemeClr val="lt1"/>
                </a:solidFill>
              </a:defRPr>
            </a:lvl2pPr>
            <a:lvl3pPr lvl="2">
              <a:spcBef>
                <a:spcPts val="0"/>
              </a:spcBef>
              <a:spcAft>
                <a:spcPts val="0"/>
              </a:spcAft>
              <a:buClr>
                <a:schemeClr val="lt1"/>
              </a:buClr>
              <a:buSzPts val="2400"/>
              <a:buChar char="■"/>
              <a:defRPr sz="2400">
                <a:solidFill>
                  <a:schemeClr val="lt1"/>
                </a:solidFill>
              </a:defRPr>
            </a:lvl3pPr>
            <a:lvl4pPr lvl="3">
              <a:spcBef>
                <a:spcPts val="0"/>
              </a:spcBef>
              <a:spcAft>
                <a:spcPts val="0"/>
              </a:spcAft>
              <a:buClr>
                <a:schemeClr val="lt1"/>
              </a:buClr>
              <a:buSzPts val="2400"/>
              <a:buChar char="●"/>
              <a:defRPr sz="2400">
                <a:solidFill>
                  <a:schemeClr val="lt1"/>
                </a:solidFill>
              </a:defRPr>
            </a:lvl4pPr>
            <a:lvl5pPr lvl="4">
              <a:spcBef>
                <a:spcPts val="0"/>
              </a:spcBef>
              <a:spcAft>
                <a:spcPts val="0"/>
              </a:spcAft>
              <a:buClr>
                <a:schemeClr val="lt1"/>
              </a:buClr>
              <a:buSzPts val="2400"/>
              <a:buChar char="○"/>
              <a:defRPr sz="2400">
                <a:solidFill>
                  <a:schemeClr val="lt1"/>
                </a:solidFill>
              </a:defRPr>
            </a:lvl5pPr>
            <a:lvl6pPr lvl="5">
              <a:spcBef>
                <a:spcPts val="0"/>
              </a:spcBef>
              <a:spcAft>
                <a:spcPts val="0"/>
              </a:spcAft>
              <a:buClr>
                <a:schemeClr val="lt1"/>
              </a:buClr>
              <a:buSzPts val="2400"/>
              <a:buChar char="■"/>
              <a:defRPr sz="2400">
                <a:solidFill>
                  <a:schemeClr val="lt1"/>
                </a:solidFill>
              </a:defRPr>
            </a:lvl6pPr>
            <a:lvl7pPr lvl="6">
              <a:spcBef>
                <a:spcPts val="0"/>
              </a:spcBef>
              <a:spcAft>
                <a:spcPts val="0"/>
              </a:spcAft>
              <a:buClr>
                <a:schemeClr val="lt1"/>
              </a:buClr>
              <a:buSzPts val="2400"/>
              <a:buChar char="●"/>
              <a:defRPr sz="2400">
                <a:solidFill>
                  <a:schemeClr val="lt1"/>
                </a:solidFill>
              </a:defRPr>
            </a:lvl7pPr>
            <a:lvl8pPr lvl="7">
              <a:spcBef>
                <a:spcPts val="0"/>
              </a:spcBef>
              <a:spcAft>
                <a:spcPts val="0"/>
              </a:spcAft>
              <a:buClr>
                <a:schemeClr val="lt1"/>
              </a:buClr>
              <a:buSzPts val="2400"/>
              <a:buChar char="○"/>
              <a:defRPr sz="2400">
                <a:solidFill>
                  <a:schemeClr val="lt1"/>
                </a:solidFill>
              </a:defRPr>
            </a:lvl8pPr>
            <a:lvl9pPr lvl="8">
              <a:spcBef>
                <a:spcPts val="0"/>
              </a:spcBef>
              <a:spcAft>
                <a:spcPts val="0"/>
              </a:spcAft>
              <a:buClr>
                <a:schemeClr val="lt1"/>
              </a:buClr>
              <a:buSzPts val="2400"/>
              <a:buChar char="■"/>
              <a:defRPr sz="2400">
                <a:solidFill>
                  <a:schemeClr val="lt1"/>
                </a:solidFill>
              </a:defRPr>
            </a:lvl9pPr>
          </a:lstStyle>
          <a:p/>
        </p:txBody>
      </p:sp>
      <p:sp>
        <p:nvSpPr>
          <p:cNvPr id="996" name="Google Shape;996;p221"/>
          <p:cNvSpPr txBox="1"/>
          <p:nvPr>
            <p:ph idx="1" type="body"/>
          </p:nvPr>
        </p:nvSpPr>
        <p:spPr>
          <a:xfrm>
            <a:off x="4114800" y="457075"/>
            <a:ext cx="4572000" cy="42291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997" name="Google Shape;997;p221"/>
          <p:cNvSpPr txBox="1"/>
          <p:nvPr>
            <p:ph idx="2" type="subTitle"/>
          </p:nvPr>
        </p:nvSpPr>
        <p:spPr>
          <a:xfrm>
            <a:off x="457200" y="1716100"/>
            <a:ext cx="2743200" cy="2970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1400"/>
              <a:buNone/>
              <a:defRPr>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998" name="Google Shape;998;p221"/>
          <p:cNvSpPr/>
          <p:nvPr/>
        </p:nvSpPr>
        <p:spPr>
          <a:xfrm>
            <a:off x="457200" y="457200"/>
            <a:ext cx="365700" cy="37800"/>
          </a:xfrm>
          <a:prstGeom prst="rect">
            <a:avLst/>
          </a:prstGeom>
          <a:solidFill>
            <a:srgbClr val="76E0B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pic>
        <p:nvPicPr>
          <p:cNvPr id="999" name="Google Shape;999;p221"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guide id="2" pos="2592">
          <p15:clr>
            <a:srgbClr val="E46962"/>
          </p15:clr>
        </p15:guide>
      </p15:sldGuideLst>
    </p:ext>
  </p:extLst>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nd photo 1">
  <p:cSld name="BLANK_1_2">
    <p:spTree>
      <p:nvGrpSpPr>
        <p:cNvPr id="1000" name="Shape 1000"/>
        <p:cNvGrpSpPr/>
        <p:nvPr/>
      </p:nvGrpSpPr>
      <p:grpSpPr>
        <a:xfrm>
          <a:off x="0" y="0"/>
          <a:ext cx="0" cy="0"/>
          <a:chOff x="0" y="0"/>
          <a:chExt cx="0" cy="0"/>
        </a:xfrm>
      </p:grpSpPr>
      <p:sp>
        <p:nvSpPr>
          <p:cNvPr id="1001" name="Google Shape;1001;p222"/>
          <p:cNvSpPr txBox="1"/>
          <p:nvPr>
            <p:ph type="title"/>
          </p:nvPr>
        </p:nvSpPr>
        <p:spPr>
          <a:xfrm>
            <a:off x="457200" y="731525"/>
            <a:ext cx="2743200" cy="738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200"/>
              <a:buChar char="●"/>
              <a:defRPr sz="2200"/>
            </a:lvl1pPr>
            <a:lvl2pPr lvl="1">
              <a:spcBef>
                <a:spcPts val="0"/>
              </a:spcBef>
              <a:spcAft>
                <a:spcPts val="0"/>
              </a:spcAft>
              <a:buSzPts val="2200"/>
              <a:buChar char="○"/>
              <a:defRPr sz="2200"/>
            </a:lvl2pPr>
            <a:lvl3pPr lvl="2">
              <a:spcBef>
                <a:spcPts val="0"/>
              </a:spcBef>
              <a:spcAft>
                <a:spcPts val="0"/>
              </a:spcAft>
              <a:buSzPts val="2200"/>
              <a:buChar char="■"/>
              <a:defRPr sz="2200"/>
            </a:lvl3pPr>
            <a:lvl4pPr lvl="3">
              <a:spcBef>
                <a:spcPts val="0"/>
              </a:spcBef>
              <a:spcAft>
                <a:spcPts val="0"/>
              </a:spcAft>
              <a:buSzPts val="2200"/>
              <a:buChar char="●"/>
              <a:defRPr sz="2200"/>
            </a:lvl4pPr>
            <a:lvl5pPr lvl="4">
              <a:spcBef>
                <a:spcPts val="0"/>
              </a:spcBef>
              <a:spcAft>
                <a:spcPts val="0"/>
              </a:spcAft>
              <a:buSzPts val="2200"/>
              <a:buChar char="○"/>
              <a:defRPr sz="2200"/>
            </a:lvl5pPr>
            <a:lvl6pPr lvl="5">
              <a:spcBef>
                <a:spcPts val="0"/>
              </a:spcBef>
              <a:spcAft>
                <a:spcPts val="0"/>
              </a:spcAft>
              <a:buSzPts val="2200"/>
              <a:buChar char="■"/>
              <a:defRPr sz="2200"/>
            </a:lvl6pPr>
            <a:lvl7pPr lvl="6">
              <a:spcBef>
                <a:spcPts val="0"/>
              </a:spcBef>
              <a:spcAft>
                <a:spcPts val="0"/>
              </a:spcAft>
              <a:buSzPts val="2200"/>
              <a:buChar char="●"/>
              <a:defRPr sz="2200"/>
            </a:lvl7pPr>
            <a:lvl8pPr lvl="7">
              <a:spcBef>
                <a:spcPts val="0"/>
              </a:spcBef>
              <a:spcAft>
                <a:spcPts val="0"/>
              </a:spcAft>
              <a:buSzPts val="2200"/>
              <a:buChar char="○"/>
              <a:defRPr sz="2200"/>
            </a:lvl8pPr>
            <a:lvl9pPr lvl="8">
              <a:spcBef>
                <a:spcPts val="0"/>
              </a:spcBef>
              <a:spcAft>
                <a:spcPts val="0"/>
              </a:spcAft>
              <a:buSzPts val="2200"/>
              <a:buChar char="■"/>
              <a:defRPr sz="2200"/>
            </a:lvl9pPr>
          </a:lstStyle>
          <a:p/>
        </p:txBody>
      </p:sp>
      <p:sp>
        <p:nvSpPr>
          <p:cNvPr id="1002" name="Google Shape;1002;p222"/>
          <p:cNvSpPr txBox="1"/>
          <p:nvPr>
            <p:ph idx="1" type="body"/>
          </p:nvPr>
        </p:nvSpPr>
        <p:spPr>
          <a:xfrm>
            <a:off x="457200" y="1760100"/>
            <a:ext cx="2743200" cy="2926200"/>
          </a:xfrm>
          <a:prstGeom prst="rect">
            <a:avLst/>
          </a:prstGeom>
          <a:noFill/>
          <a:ln>
            <a:noFill/>
          </a:ln>
        </p:spPr>
        <p:txBody>
          <a:bodyPr anchorCtr="0" anchor="ctr" bIns="91425" lIns="91425" spcFirstLastPara="1" rIns="91425" wrap="square" tIns="91425">
            <a:noAutofit/>
          </a:bodyPr>
          <a:lstStyle>
            <a:lvl1pPr indent="-304800" lvl="0" marL="457200">
              <a:spcBef>
                <a:spcPts val="0"/>
              </a:spcBef>
              <a:spcAft>
                <a:spcPts val="0"/>
              </a:spcAft>
              <a:buSzPts val="1200"/>
              <a:buChar char="●"/>
              <a:defRPr sz="12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pic>
        <p:nvPicPr>
          <p:cNvPr id="1003" name="Google Shape;1003;p222" title="1Password Logo.png"/>
          <p:cNvPicPr preferRelativeResize="0"/>
          <p:nvPr/>
        </p:nvPicPr>
        <p:blipFill>
          <a:blip r:embed="rId2">
            <a:alphaModFix/>
          </a:blip>
          <a:stretch>
            <a:fillRect/>
          </a:stretch>
        </p:blipFill>
        <p:spPr>
          <a:xfrm>
            <a:off x="8343570" y="179854"/>
            <a:ext cx="548641" cy="109728"/>
          </a:xfrm>
          <a:prstGeom prst="rect">
            <a:avLst/>
          </a:prstGeom>
          <a:noFill/>
          <a:ln>
            <a:noFill/>
          </a:ln>
        </p:spPr>
      </p:pic>
    </p:spTree>
  </p:cSld>
  <p:clrMapOvr>
    <a:masterClrMapping/>
  </p:clrMapOvr>
  <p:extLst>
    <p:ext uri="{DCECCB84-F9BA-43D5-87BE-67443E8EF086}">
      <p15:sldGuideLst>
        <p15:guide id="1" pos="2016">
          <p15:clr>
            <a:srgbClr val="E46962"/>
          </p15:clr>
        </p15:guide>
      </p15:sldGuideLst>
    </p:ext>
  </p:extLst>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p:cSld name="OBJECT_1">
    <p:spTree>
      <p:nvGrpSpPr>
        <p:cNvPr id="1004" name="Shape 1004"/>
        <p:cNvGrpSpPr/>
        <p:nvPr/>
      </p:nvGrpSpPr>
      <p:grpSpPr>
        <a:xfrm>
          <a:off x="0" y="0"/>
          <a:ext cx="0" cy="0"/>
          <a:chOff x="0" y="0"/>
          <a:chExt cx="0" cy="0"/>
        </a:xfrm>
      </p:grpSpPr>
      <p:pic>
        <p:nvPicPr>
          <p:cNvPr id="1005" name="Google Shape;1005;p223"/>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1006" name="Google Shape;1006;p223"/>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11" name="Shape 1011"/>
        <p:cNvGrpSpPr/>
        <p:nvPr/>
      </p:nvGrpSpPr>
      <p:grpSpPr>
        <a:xfrm>
          <a:off x="0" y="0"/>
          <a:ext cx="0" cy="0"/>
          <a:chOff x="0" y="0"/>
          <a:chExt cx="0" cy="0"/>
        </a:xfrm>
      </p:grpSpPr>
      <p:sp>
        <p:nvSpPr>
          <p:cNvPr id="1012" name="Google Shape;1012;p22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13" name="Google Shape;1013;p22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014" name="Google Shape;1014;p2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15" name="Shape 1015"/>
        <p:cNvGrpSpPr/>
        <p:nvPr/>
      </p:nvGrpSpPr>
      <p:grpSpPr>
        <a:xfrm>
          <a:off x="0" y="0"/>
          <a:ext cx="0" cy="0"/>
          <a:chOff x="0" y="0"/>
          <a:chExt cx="0" cy="0"/>
        </a:xfrm>
      </p:grpSpPr>
      <p:sp>
        <p:nvSpPr>
          <p:cNvPr id="1016" name="Google Shape;1016;p22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017" name="Google Shape;1017;p2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18" name="Shape 1018"/>
        <p:cNvGrpSpPr/>
        <p:nvPr/>
      </p:nvGrpSpPr>
      <p:grpSpPr>
        <a:xfrm>
          <a:off x="0" y="0"/>
          <a:ext cx="0" cy="0"/>
          <a:chOff x="0" y="0"/>
          <a:chExt cx="0" cy="0"/>
        </a:xfrm>
      </p:grpSpPr>
      <p:sp>
        <p:nvSpPr>
          <p:cNvPr id="1019" name="Google Shape;1019;p22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20" name="Google Shape;1020;p2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21" name="Google Shape;1021;p2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22" name="Shape 1022"/>
        <p:cNvGrpSpPr/>
        <p:nvPr/>
      </p:nvGrpSpPr>
      <p:grpSpPr>
        <a:xfrm>
          <a:off x="0" y="0"/>
          <a:ext cx="0" cy="0"/>
          <a:chOff x="0" y="0"/>
          <a:chExt cx="0" cy="0"/>
        </a:xfrm>
      </p:grpSpPr>
      <p:sp>
        <p:nvSpPr>
          <p:cNvPr id="1023" name="Google Shape;1023;p22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24" name="Google Shape;1024;p22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25" name="Google Shape;1025;p22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26" name="Google Shape;1026;p2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27" name="Shape 1027"/>
        <p:cNvGrpSpPr/>
        <p:nvPr/>
      </p:nvGrpSpPr>
      <p:grpSpPr>
        <a:xfrm>
          <a:off x="0" y="0"/>
          <a:ext cx="0" cy="0"/>
          <a:chOff x="0" y="0"/>
          <a:chExt cx="0" cy="0"/>
        </a:xfrm>
      </p:grpSpPr>
      <p:sp>
        <p:nvSpPr>
          <p:cNvPr id="1028" name="Google Shape;1028;p22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29" name="Google Shape;1029;p2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30" name="Shape 1030"/>
        <p:cNvGrpSpPr/>
        <p:nvPr/>
      </p:nvGrpSpPr>
      <p:grpSpPr>
        <a:xfrm>
          <a:off x="0" y="0"/>
          <a:ext cx="0" cy="0"/>
          <a:chOff x="0" y="0"/>
          <a:chExt cx="0" cy="0"/>
        </a:xfrm>
      </p:grpSpPr>
      <p:sp>
        <p:nvSpPr>
          <p:cNvPr id="1031" name="Google Shape;1031;p230"/>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032" name="Google Shape;1032;p230"/>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33" name="Google Shape;1033;p2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34" name="Shape 1034"/>
        <p:cNvGrpSpPr/>
        <p:nvPr/>
      </p:nvGrpSpPr>
      <p:grpSpPr>
        <a:xfrm>
          <a:off x="0" y="0"/>
          <a:ext cx="0" cy="0"/>
          <a:chOff x="0" y="0"/>
          <a:chExt cx="0" cy="0"/>
        </a:xfrm>
      </p:grpSpPr>
      <p:sp>
        <p:nvSpPr>
          <p:cNvPr id="1035" name="Google Shape;1035;p231"/>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036" name="Google Shape;1036;p2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37" name="Shape 1037"/>
        <p:cNvGrpSpPr/>
        <p:nvPr/>
      </p:nvGrpSpPr>
      <p:grpSpPr>
        <a:xfrm>
          <a:off x="0" y="0"/>
          <a:ext cx="0" cy="0"/>
          <a:chOff x="0" y="0"/>
          <a:chExt cx="0" cy="0"/>
        </a:xfrm>
      </p:grpSpPr>
      <p:sp>
        <p:nvSpPr>
          <p:cNvPr id="1038" name="Google Shape;1038;p23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232"/>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040" name="Google Shape;1040;p232"/>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41" name="Google Shape;1041;p232"/>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42" name="Google Shape;1042;p2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43" name="Shape 1043"/>
        <p:cNvGrpSpPr/>
        <p:nvPr/>
      </p:nvGrpSpPr>
      <p:grpSpPr>
        <a:xfrm>
          <a:off x="0" y="0"/>
          <a:ext cx="0" cy="0"/>
          <a:chOff x="0" y="0"/>
          <a:chExt cx="0" cy="0"/>
        </a:xfrm>
      </p:grpSpPr>
      <p:sp>
        <p:nvSpPr>
          <p:cNvPr id="1044" name="Google Shape;1044;p233"/>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045" name="Google Shape;1045;p2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46" name="Shape 1046"/>
        <p:cNvGrpSpPr/>
        <p:nvPr/>
      </p:nvGrpSpPr>
      <p:grpSpPr>
        <a:xfrm>
          <a:off x="0" y="0"/>
          <a:ext cx="0" cy="0"/>
          <a:chOff x="0" y="0"/>
          <a:chExt cx="0" cy="0"/>
        </a:xfrm>
      </p:grpSpPr>
      <p:sp>
        <p:nvSpPr>
          <p:cNvPr id="1047" name="Google Shape;1047;p23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48" name="Google Shape;1048;p234"/>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049" name="Google Shape;1049;p2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50" name="Shape 1050"/>
        <p:cNvGrpSpPr/>
        <p:nvPr/>
      </p:nvGrpSpPr>
      <p:grpSpPr>
        <a:xfrm>
          <a:off x="0" y="0"/>
          <a:ext cx="0" cy="0"/>
          <a:chOff x="0" y="0"/>
          <a:chExt cx="0" cy="0"/>
        </a:xfrm>
      </p:grpSpPr>
      <p:sp>
        <p:nvSpPr>
          <p:cNvPr id="1051" name="Google Shape;1051;p2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3 1">
  <p:cSld name="TITLE_1_3_1">
    <p:bg>
      <p:bgPr>
        <a:solidFill>
          <a:schemeClr val="dk2"/>
        </a:solidFill>
      </p:bgPr>
    </p:bg>
    <p:spTree>
      <p:nvGrpSpPr>
        <p:cNvPr id="1052" name="Shape 1052"/>
        <p:cNvGrpSpPr/>
        <p:nvPr/>
      </p:nvGrpSpPr>
      <p:grpSpPr>
        <a:xfrm>
          <a:off x="0" y="0"/>
          <a:ext cx="0" cy="0"/>
          <a:chOff x="0" y="0"/>
          <a:chExt cx="0" cy="0"/>
        </a:xfrm>
      </p:grpSpPr>
      <p:pic>
        <p:nvPicPr>
          <p:cNvPr id="1053" name="Google Shape;1053;p236"/>
          <p:cNvPicPr preferRelativeResize="0"/>
          <p:nvPr/>
        </p:nvPicPr>
        <p:blipFill>
          <a:blip r:embed="rId2">
            <a:alphaModFix amt="31000"/>
          </a:blip>
          <a:stretch>
            <a:fillRect/>
          </a:stretch>
        </p:blipFill>
        <p:spPr>
          <a:xfrm>
            <a:off x="7928" y="0"/>
            <a:ext cx="9136072" cy="5143501"/>
          </a:xfrm>
          <a:prstGeom prst="rect">
            <a:avLst/>
          </a:prstGeom>
          <a:noFill/>
          <a:ln>
            <a:noFill/>
          </a:ln>
        </p:spPr>
      </p:pic>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OBJECT_1_1">
    <p:spTree>
      <p:nvGrpSpPr>
        <p:cNvPr id="1054" name="Shape 1054"/>
        <p:cNvGrpSpPr/>
        <p:nvPr/>
      </p:nvGrpSpPr>
      <p:grpSpPr>
        <a:xfrm>
          <a:off x="0" y="0"/>
          <a:ext cx="0" cy="0"/>
          <a:chOff x="0" y="0"/>
          <a:chExt cx="0" cy="0"/>
        </a:xfrm>
      </p:grpSpPr>
      <p:pic>
        <p:nvPicPr>
          <p:cNvPr id="1055" name="Google Shape;1055;p237"/>
          <p:cNvPicPr preferRelativeResize="0"/>
          <p:nvPr/>
        </p:nvPicPr>
        <p:blipFill>
          <a:blip r:embed="rId2">
            <a:alphaModFix/>
          </a:blip>
          <a:stretch>
            <a:fillRect/>
          </a:stretch>
        </p:blipFill>
        <p:spPr>
          <a:xfrm>
            <a:off x="8086425" y="4723500"/>
            <a:ext cx="842202" cy="161675"/>
          </a:xfrm>
          <a:prstGeom prst="rect">
            <a:avLst/>
          </a:prstGeom>
          <a:noFill/>
          <a:ln>
            <a:noFill/>
          </a:ln>
        </p:spPr>
      </p:pic>
      <p:sp>
        <p:nvSpPr>
          <p:cNvPr id="1056" name="Google Shape;1056;p237"/>
          <p:cNvSpPr txBox="1"/>
          <p:nvPr/>
        </p:nvSpPr>
        <p:spPr>
          <a:xfrm>
            <a:off x="8032450" y="4860350"/>
            <a:ext cx="980400" cy="246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500">
                <a:solidFill>
                  <a:schemeClr val="dk1"/>
                </a:solidFill>
                <a:latin typeface="Public Sans"/>
                <a:ea typeface="Public Sans"/>
                <a:cs typeface="Public Sans"/>
                <a:sym typeface="Public Sans"/>
              </a:rPr>
              <a:t>PRIVATE &amp; CONFIDENTIAL</a:t>
            </a:r>
            <a:endParaRPr sz="500">
              <a:solidFill>
                <a:schemeClr val="dk1"/>
              </a:solidFill>
              <a:latin typeface="Public Sans"/>
              <a:ea typeface="Public Sans"/>
              <a:cs typeface="Public Sans"/>
              <a:sym typeface="Public Sans"/>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1 1">
  <p:cSld name="BLANK_1_2_1_1">
    <p:bg>
      <p:bgPr>
        <a:gradFill>
          <a:gsLst>
            <a:gs pos="0">
              <a:schemeClr val="dk2"/>
            </a:gs>
            <a:gs pos="100000">
              <a:srgbClr val="0F142A"/>
            </a:gs>
          </a:gsLst>
          <a:lin ang="5400012" scaled="0"/>
        </a:gradFill>
      </p:bgPr>
    </p:bg>
    <p:spTree>
      <p:nvGrpSpPr>
        <p:cNvPr id="1057" name="Shape 1057"/>
        <p:cNvGrpSpPr/>
        <p:nvPr/>
      </p:nvGrpSpPr>
      <p:grpSpPr>
        <a:xfrm>
          <a:off x="0" y="0"/>
          <a:ext cx="0" cy="0"/>
          <a:chOff x="0" y="0"/>
          <a:chExt cx="0" cy="0"/>
        </a:xfrm>
      </p:grpSpPr>
      <p:sp>
        <p:nvSpPr>
          <p:cNvPr id="1058" name="Google Shape;1058;p2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age with Background">
  <p:cSld name="Title Page with Background">
    <p:spTree>
      <p:nvGrpSpPr>
        <p:cNvPr id="1059" name="Shape 1059"/>
        <p:cNvGrpSpPr/>
        <p:nvPr/>
      </p:nvGrpSpPr>
      <p:grpSpPr>
        <a:xfrm>
          <a:off x="0" y="0"/>
          <a:ext cx="0" cy="0"/>
          <a:chOff x="0" y="0"/>
          <a:chExt cx="0" cy="0"/>
        </a:xfrm>
      </p:grpSpPr>
      <p:sp>
        <p:nvSpPr>
          <p:cNvPr id="1060" name="Google Shape;1060;p239"/>
          <p:cNvSpPr/>
          <p:nvPr>
            <p:ph idx="2" type="pic"/>
          </p:nvPr>
        </p:nvSpPr>
        <p:spPr>
          <a:xfrm>
            <a:off x="0" y="0"/>
            <a:ext cx="9144000" cy="5143500"/>
          </a:xfrm>
          <a:prstGeom prst="rect">
            <a:avLst/>
          </a:prstGeom>
          <a:solidFill>
            <a:schemeClr val="lt1"/>
          </a:solidFill>
          <a:ln>
            <a:noFill/>
          </a:ln>
        </p:spPr>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ackground">
  <p:cSld name="BLANK_1_2_1_2">
    <p:bg>
      <p:bgPr>
        <a:solidFill>
          <a:schemeClr val="dk1"/>
        </a:solidFill>
      </p:bgPr>
    </p:bg>
    <p:spTree>
      <p:nvGrpSpPr>
        <p:cNvPr id="1061" name="Shape 1061"/>
        <p:cNvGrpSpPr/>
        <p:nvPr/>
      </p:nvGrpSpPr>
      <p:grpSpPr>
        <a:xfrm>
          <a:off x="0" y="0"/>
          <a:ext cx="0" cy="0"/>
          <a:chOff x="0" y="0"/>
          <a:chExt cx="0" cy="0"/>
        </a:xfrm>
      </p:grpSpPr>
      <p:sp>
        <p:nvSpPr>
          <p:cNvPr id="1062" name="Google Shape;1062;p2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063" name="Google Shape;1063;p240"/>
          <p:cNvPicPr preferRelativeResize="0"/>
          <p:nvPr/>
        </p:nvPicPr>
        <p:blipFill>
          <a:blip r:embed="rId2">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id">
  <p:cSld name="BLANK_1_2_1_2_1">
    <p:bg>
      <p:bgPr>
        <a:solidFill>
          <a:schemeClr val="dk1"/>
        </a:solidFill>
      </p:bgPr>
    </p:bg>
    <p:spTree>
      <p:nvGrpSpPr>
        <p:cNvPr id="1064" name="Shape 1064"/>
        <p:cNvGrpSpPr/>
        <p:nvPr/>
      </p:nvGrpSpPr>
      <p:grpSpPr>
        <a:xfrm>
          <a:off x="0" y="0"/>
          <a:ext cx="0" cy="0"/>
          <a:chOff x="0" y="0"/>
          <a:chExt cx="0" cy="0"/>
        </a:xfrm>
      </p:grpSpPr>
      <p:pic>
        <p:nvPicPr>
          <p:cNvPr id="1065" name="Google Shape;1065;p241"/>
          <p:cNvPicPr preferRelativeResize="0"/>
          <p:nvPr/>
        </p:nvPicPr>
        <p:blipFill>
          <a:blip r:embed="rId2">
            <a:alphaModFix/>
          </a:blip>
          <a:stretch>
            <a:fillRect/>
          </a:stretch>
        </p:blipFill>
        <p:spPr>
          <a:xfrm>
            <a:off x="8248272" y="4783182"/>
            <a:ext cx="548700" cy="106311"/>
          </a:xfrm>
          <a:prstGeom prst="rect">
            <a:avLst/>
          </a:prstGeom>
          <a:noFill/>
          <a:ln>
            <a:noFill/>
          </a:ln>
        </p:spPr>
      </p:pic>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id 1">
  <p:cSld name="BLANK_1_2_1_2_1_1">
    <p:bg>
      <p:bgPr>
        <a:solidFill>
          <a:schemeClr val="dk1"/>
        </a:solidFill>
      </p:bgPr>
    </p:bg>
    <p:spTree>
      <p:nvGrpSpPr>
        <p:cNvPr id="1066" name="Shape 1066"/>
        <p:cNvGrpSpPr/>
        <p:nvPr/>
      </p:nvGrpSpPr>
      <p:grpSpPr>
        <a:xfrm>
          <a:off x="0" y="0"/>
          <a:ext cx="0" cy="0"/>
          <a:chOff x="0" y="0"/>
          <a:chExt cx="0" cy="0"/>
        </a:xfrm>
      </p:grpSpPr>
      <p:sp>
        <p:nvSpPr>
          <p:cNvPr id="1067" name="Google Shape;1067;p2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068" name="Google Shape;1068;p242"/>
          <p:cNvPicPr preferRelativeResize="0"/>
          <p:nvPr/>
        </p:nvPicPr>
        <p:blipFill>
          <a:blip r:embed="rId2">
            <a:alphaModFix/>
          </a:blip>
          <a:stretch>
            <a:fillRect/>
          </a:stretch>
        </p:blipFill>
        <p:spPr>
          <a:xfrm>
            <a:off x="8248272" y="4783182"/>
            <a:ext cx="548700" cy="106311"/>
          </a:xfrm>
          <a:prstGeom prst="rect">
            <a:avLst/>
          </a:prstGeom>
          <a:noFill/>
          <a:ln>
            <a:noFill/>
          </a:ln>
        </p:spPr>
      </p:pic>
      <p:cxnSp>
        <p:nvCxnSpPr>
          <p:cNvPr id="1069" name="Google Shape;1069;p242"/>
          <p:cNvCxnSpPr/>
          <p:nvPr/>
        </p:nvCxnSpPr>
        <p:spPr>
          <a:xfrm flipH="1" rot="10800000">
            <a:off x="-351337" y="-40075"/>
            <a:ext cx="2439900" cy="5272200"/>
          </a:xfrm>
          <a:prstGeom prst="straightConnector1">
            <a:avLst/>
          </a:prstGeom>
          <a:noFill/>
          <a:ln cap="flat" cmpd="sng" w="9525">
            <a:solidFill>
              <a:srgbClr val="2B2B2B"/>
            </a:solidFill>
            <a:prstDash val="solid"/>
            <a:round/>
            <a:headEnd len="med" w="med" type="none"/>
            <a:tailEnd len="med" w="med" type="none"/>
          </a:ln>
        </p:spPr>
      </p:cxnSp>
      <p:cxnSp>
        <p:nvCxnSpPr>
          <p:cNvPr id="1070" name="Google Shape;1070;p242"/>
          <p:cNvCxnSpPr/>
          <p:nvPr/>
        </p:nvCxnSpPr>
        <p:spPr>
          <a:xfrm flipH="1" rot="10800000">
            <a:off x="2402650" y="-39900"/>
            <a:ext cx="2042400" cy="4386000"/>
          </a:xfrm>
          <a:prstGeom prst="straightConnector1">
            <a:avLst/>
          </a:prstGeom>
          <a:noFill/>
          <a:ln cap="flat" cmpd="sng" w="9525">
            <a:solidFill>
              <a:srgbClr val="2B2B2B"/>
            </a:solidFill>
            <a:prstDash val="solid"/>
            <a:round/>
            <a:headEnd len="med" w="med" type="none"/>
            <a:tailEnd len="med" w="med" type="none"/>
          </a:ln>
        </p:spPr>
      </p:cxnSp>
      <p:cxnSp>
        <p:nvCxnSpPr>
          <p:cNvPr id="1071" name="Google Shape;1071;p242"/>
          <p:cNvCxnSpPr/>
          <p:nvPr/>
        </p:nvCxnSpPr>
        <p:spPr>
          <a:xfrm flipH="1" rot="10800000">
            <a:off x="4392963" y="-40075"/>
            <a:ext cx="2439900" cy="5272200"/>
          </a:xfrm>
          <a:prstGeom prst="straightConnector1">
            <a:avLst/>
          </a:prstGeom>
          <a:noFill/>
          <a:ln cap="flat" cmpd="sng" w="9525">
            <a:solidFill>
              <a:srgbClr val="2B2B2B"/>
            </a:solidFill>
            <a:prstDash val="solid"/>
            <a:round/>
            <a:headEnd len="med" w="med" type="none"/>
            <a:tailEnd len="med" w="med" type="none"/>
          </a:ln>
        </p:spPr>
      </p:cxnSp>
      <p:cxnSp>
        <p:nvCxnSpPr>
          <p:cNvPr id="1072" name="Google Shape;1072;p242"/>
          <p:cNvCxnSpPr/>
          <p:nvPr/>
        </p:nvCxnSpPr>
        <p:spPr>
          <a:xfrm flipH="1" rot="10800000">
            <a:off x="6750638" y="-40075"/>
            <a:ext cx="2439900" cy="5272200"/>
          </a:xfrm>
          <a:prstGeom prst="straightConnector1">
            <a:avLst/>
          </a:prstGeom>
          <a:noFill/>
          <a:ln cap="flat" cmpd="sng" w="9525">
            <a:solidFill>
              <a:srgbClr val="2B2B2B"/>
            </a:solidFill>
            <a:prstDash val="solid"/>
            <a:round/>
            <a:headEnd len="med" w="med" type="none"/>
            <a:tailEnd len="med" w="med" type="none"/>
          </a:ln>
        </p:spPr>
      </p:cxnSp>
      <p:cxnSp>
        <p:nvCxnSpPr>
          <p:cNvPr id="1073" name="Google Shape;1073;p242"/>
          <p:cNvCxnSpPr/>
          <p:nvPr/>
        </p:nvCxnSpPr>
        <p:spPr>
          <a:xfrm>
            <a:off x="-522350" y="685800"/>
            <a:ext cx="11537100" cy="0"/>
          </a:xfrm>
          <a:prstGeom prst="straightConnector1">
            <a:avLst/>
          </a:prstGeom>
          <a:noFill/>
          <a:ln cap="flat" cmpd="sng" w="9525">
            <a:solidFill>
              <a:srgbClr val="2B2B2B"/>
            </a:solidFill>
            <a:prstDash val="solid"/>
            <a:round/>
            <a:headEnd len="med" w="med" type="none"/>
            <a:tailEnd len="med" w="med" type="none"/>
          </a:ln>
        </p:spPr>
      </p:cxnSp>
      <p:cxnSp>
        <p:nvCxnSpPr>
          <p:cNvPr id="1074" name="Google Shape;1074;p242"/>
          <p:cNvCxnSpPr/>
          <p:nvPr/>
        </p:nvCxnSpPr>
        <p:spPr>
          <a:xfrm>
            <a:off x="-674750" y="4343400"/>
            <a:ext cx="11537100" cy="0"/>
          </a:xfrm>
          <a:prstGeom prst="straightConnector1">
            <a:avLst/>
          </a:prstGeom>
          <a:noFill/>
          <a:ln cap="flat" cmpd="sng" w="9525">
            <a:solidFill>
              <a:srgbClr val="2B2B2B"/>
            </a:solidFill>
            <a:prstDash val="solid"/>
            <a:round/>
            <a:headEnd len="med" w="med" type="none"/>
            <a:tailEnd len="med" w="med" type="none"/>
          </a:ln>
        </p:spPr>
      </p:cxnSp>
    </p:spTree>
  </p:cSld>
  <p:clrMapOvr>
    <a:masterClrMapping/>
  </p:clrMapOvr>
  <p:extLst>
    <p:ext uri="{DCECCB84-F9BA-43D5-87BE-67443E8EF086}">
      <p15:sldGuideLst>
        <p15:guide id="1" pos="216">
          <p15:clr>
            <a:srgbClr val="E46962"/>
          </p15:clr>
        </p15:guide>
        <p15:guide id="2" orient="horz" pos="288">
          <p15:clr>
            <a:srgbClr val="E46962"/>
          </p15:clr>
        </p15:guide>
        <p15:guide id="3" pos="5541">
          <p15:clr>
            <a:srgbClr val="E46962"/>
          </p15:clr>
        </p15:guide>
        <p15:guide id="4" orient="horz" pos="3096">
          <p15:clr>
            <a:srgbClr val="E46962"/>
          </p15:clr>
        </p15:guide>
        <p15:guide id="5" pos="2880">
          <p15:clr>
            <a:srgbClr val="E46962"/>
          </p15:clr>
        </p15:guide>
        <p15:guide id="6" pos="2304">
          <p15:clr>
            <a:srgbClr val="E46962"/>
          </p15:clr>
        </p15:guide>
        <p15:guide id="7" pos="2592">
          <p15:clr>
            <a:srgbClr val="E46962"/>
          </p15:clr>
        </p15:guide>
        <p15:guide id="8" pos="3168">
          <p15:clr>
            <a:srgbClr val="E46962"/>
          </p15:clr>
        </p15:guide>
        <p15:guide id="9" pos="3456">
          <p15:clr>
            <a:srgbClr val="E46962"/>
          </p15:clr>
        </p15:guide>
        <p15:guide id="10" pos="3744">
          <p15:clr>
            <a:srgbClr val="E46962"/>
          </p15:clr>
        </p15:guide>
        <p15:guide id="11" pos="4032">
          <p15:clr>
            <a:srgbClr val="E46962"/>
          </p15:clr>
        </p15:guide>
        <p15:guide id="12" pos="4320">
          <p15:clr>
            <a:srgbClr val="E46962"/>
          </p15:clr>
        </p15:guide>
        <p15:guide id="13" pos="4608">
          <p15:clr>
            <a:srgbClr val="E46962"/>
          </p15:clr>
        </p15:guide>
        <p15:guide id="14" pos="4896">
          <p15:clr>
            <a:srgbClr val="E46962"/>
          </p15:clr>
        </p15:guide>
        <p15:guide id="15" pos="5196">
          <p15:clr>
            <a:srgbClr val="E46962"/>
          </p15:clr>
        </p15:guide>
        <p15:guide id="16" orient="horz" pos="576">
          <p15:clr>
            <a:srgbClr val="E46962"/>
          </p15:clr>
        </p15:guide>
        <p15:guide id="17" orient="horz" pos="864">
          <p15:clr>
            <a:srgbClr val="E46962"/>
          </p15:clr>
        </p15:guide>
        <p15:guide id="18" orient="horz" pos="1152">
          <p15:clr>
            <a:srgbClr val="E46962"/>
          </p15:clr>
        </p15:guide>
        <p15:guide id="19" orient="horz" pos="1440">
          <p15:clr>
            <a:srgbClr val="E46962"/>
          </p15:clr>
        </p15:guide>
        <p15:guide id="20" orient="horz" pos="1728">
          <p15:clr>
            <a:srgbClr val="E46962"/>
          </p15:clr>
        </p15:guide>
        <p15:guide id="21" orient="horz" pos="2004">
          <p15:clr>
            <a:srgbClr val="E46962"/>
          </p15:clr>
        </p15:guide>
        <p15:guide id="22" orient="horz" pos="2304">
          <p15:clr>
            <a:srgbClr val="E46962"/>
          </p15:clr>
        </p15:guide>
        <p15:guide id="23" orient="horz" pos="2592">
          <p15:clr>
            <a:srgbClr val="E46962"/>
          </p15:clr>
        </p15:guide>
        <p15:guide id="24" orient="horz" pos="2880">
          <p15:clr>
            <a:srgbClr val="E46962"/>
          </p15:clr>
        </p15:guide>
        <p15:guide id="25" pos="2016">
          <p15:clr>
            <a:srgbClr val="E46962"/>
          </p15:clr>
        </p15:guide>
        <p15:guide id="26" pos="1728">
          <p15:clr>
            <a:srgbClr val="E46962"/>
          </p15:clr>
        </p15:guide>
        <p15:guide id="27" pos="1440">
          <p15:clr>
            <a:srgbClr val="E46962"/>
          </p15:clr>
        </p15:guide>
        <p15:guide id="28" pos="1152">
          <p15:clr>
            <a:srgbClr val="E46962"/>
          </p15:clr>
        </p15:guide>
        <p15:guide id="29" pos="864">
          <p15:clr>
            <a:srgbClr val="E46962"/>
          </p15:clr>
        </p15:guide>
        <p15:guide id="30" pos="576">
          <p15:clr>
            <a:srgbClr val="E46962"/>
          </p15:clr>
        </p15:guide>
        <p15:guide id="31" orient="horz" pos="216">
          <p15:clr>
            <a:srgbClr val="E46962"/>
          </p15:clr>
        </p15:guide>
        <p15:guide id="32" orient="horz" pos="3013">
          <p15:clr>
            <a:srgbClr val="E46962"/>
          </p15:clr>
        </p15:guide>
        <p15:guide id="33" pos="5472">
          <p15:clr>
            <a:srgbClr val="E46962"/>
          </p15:clr>
        </p15:guide>
        <p15:guide id="34" orient="horz" pos="432">
          <p15:clr>
            <a:srgbClr val="E46962"/>
          </p15:clr>
        </p15:guide>
        <p15:guide id="35" orient="horz" pos="720">
          <p15:clr>
            <a:srgbClr val="E46962"/>
          </p15:clr>
        </p15:guide>
        <p15:guide id="36" orient="horz" pos="1008">
          <p15:clr>
            <a:srgbClr val="E46962"/>
          </p15:clr>
        </p15:guide>
        <p15:guide id="37" orient="horz" pos="1296">
          <p15:clr>
            <a:srgbClr val="E46962"/>
          </p15:clr>
        </p15:guide>
        <p15:guide id="38" orient="horz" pos="1584">
          <p15:clr>
            <a:srgbClr val="E46962"/>
          </p15:clr>
        </p15:guide>
        <p15:guide id="39" orient="horz" pos="1866">
          <p15:clr>
            <a:srgbClr val="E46962"/>
          </p15:clr>
        </p15:guide>
        <p15:guide id="40" orient="horz" pos="2154">
          <p15:clr>
            <a:srgbClr val="E46962"/>
          </p15:clr>
        </p15:guide>
        <p15:guide id="41" orient="horz" pos="2448">
          <p15:clr>
            <a:srgbClr val="E46962"/>
          </p15:clr>
        </p15:guide>
        <p15:guide id="42" orient="horz" pos="2736">
          <p15:clr>
            <a:srgbClr val="E46962"/>
          </p15:clr>
        </p15:guide>
        <p15:guide id="43" pos="288">
          <p15:clr>
            <a:srgbClr val="E46962"/>
          </p15:clr>
        </p15:guide>
      </p15:sldGuideLst>
    </p:ext>
  </p:extLst>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ts Blue">
  <p:cSld name="BLANK_1_2">
    <p:bg>
      <p:bgPr>
        <a:solidFill>
          <a:schemeClr val="dk2"/>
        </a:solidFill>
      </p:bgPr>
    </p:bg>
    <p:spTree>
      <p:nvGrpSpPr>
        <p:cNvPr id="1075" name="Shape 1075"/>
        <p:cNvGrpSpPr/>
        <p:nvPr/>
      </p:nvGrpSpPr>
      <p:grpSpPr>
        <a:xfrm>
          <a:off x="0" y="0"/>
          <a:ext cx="0" cy="0"/>
          <a:chOff x="0" y="0"/>
          <a:chExt cx="0" cy="0"/>
        </a:xfrm>
      </p:grpSpPr>
      <p:sp>
        <p:nvSpPr>
          <p:cNvPr id="1076" name="Google Shape;1076;p2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with visual 1">
  <p:cSld name="BLANK_1_3">
    <p:bg>
      <p:bgPr>
        <a:solidFill>
          <a:schemeClr val="lt1"/>
        </a:solidFill>
      </p:bgPr>
    </p:bg>
    <p:spTree>
      <p:nvGrpSpPr>
        <p:cNvPr id="1077" name="Shape 1077"/>
        <p:cNvGrpSpPr/>
        <p:nvPr/>
      </p:nvGrpSpPr>
      <p:grpSpPr>
        <a:xfrm>
          <a:off x="0" y="0"/>
          <a:ext cx="0" cy="0"/>
          <a:chOff x="0" y="0"/>
          <a:chExt cx="0" cy="0"/>
        </a:xfrm>
      </p:grpSpPr>
      <p:sp>
        <p:nvSpPr>
          <p:cNvPr id="1078" name="Google Shape;1078;p244"/>
          <p:cNvSpPr txBox="1"/>
          <p:nvPr>
            <p:ph idx="12" type="sldNum"/>
          </p:nvPr>
        </p:nvSpPr>
        <p:spPr>
          <a:xfrm>
            <a:off x="8686800" y="4686300"/>
            <a:ext cx="457200" cy="4572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79" name="Google Shape;1079;p244"/>
          <p:cNvSpPr/>
          <p:nvPr/>
        </p:nvSpPr>
        <p:spPr>
          <a:xfrm>
            <a:off x="4621625" y="0"/>
            <a:ext cx="45225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Light"/>
              <a:ea typeface="Public Sans Light"/>
              <a:cs typeface="Public Sans Light"/>
              <a:sym typeface="Public Sans Light"/>
            </a:endParaRPr>
          </a:p>
        </p:txBody>
      </p:sp>
      <p:pic>
        <p:nvPicPr>
          <p:cNvPr id="1080" name="Google Shape;1080;p244"/>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7">
    <p:spTree>
      <p:nvGrpSpPr>
        <p:cNvPr id="1081" name="Shape 1081"/>
        <p:cNvGrpSpPr/>
        <p:nvPr/>
      </p:nvGrpSpPr>
      <p:grpSpPr>
        <a:xfrm>
          <a:off x="0" y="0"/>
          <a:ext cx="0" cy="0"/>
          <a:chOff x="0" y="0"/>
          <a:chExt cx="0" cy="0"/>
        </a:xfrm>
      </p:grpSpPr>
      <p:sp>
        <p:nvSpPr>
          <p:cNvPr id="1082" name="Google Shape;1082;p245"/>
          <p:cNvSpPr txBox="1"/>
          <p:nvPr>
            <p:ph type="title"/>
          </p:nvPr>
        </p:nvSpPr>
        <p:spPr>
          <a:xfrm>
            <a:off x="457200" y="457200"/>
            <a:ext cx="8229600" cy="4572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83" name="Google Shape;1083;p245"/>
          <p:cNvSpPr txBox="1"/>
          <p:nvPr>
            <p:ph idx="1" type="body"/>
          </p:nvPr>
        </p:nvSpPr>
        <p:spPr>
          <a:xfrm>
            <a:off x="457200" y="1394400"/>
            <a:ext cx="8229600" cy="3291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Font typeface="Public Sans"/>
              <a:buChar char="●"/>
              <a:defRPr>
                <a:solidFill>
                  <a:schemeClr val="dk1"/>
                </a:solidFill>
                <a:latin typeface="Public Sans"/>
                <a:ea typeface="Public Sans"/>
                <a:cs typeface="Public Sans"/>
                <a:sym typeface="Public Sans"/>
              </a:defRPr>
            </a:lvl1pPr>
            <a:lvl2pPr indent="-317500" lvl="1" marL="9144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2pPr>
            <a:lvl3pPr indent="-317500" lvl="2" marL="13716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3pPr>
            <a:lvl4pPr indent="-317500" lvl="3" marL="18288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4pPr>
            <a:lvl5pPr indent="-317500" lvl="4" marL="22860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5pPr>
            <a:lvl6pPr indent="-317500" lvl="5" marL="27432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6pPr>
            <a:lvl7pPr indent="-317500" lvl="6" marL="32004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7pPr>
            <a:lvl8pPr indent="-317500" lvl="7" marL="36576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8pPr>
            <a:lvl9pPr indent="-317500" lvl="8" marL="4114800">
              <a:spcBef>
                <a:spcPts val="0"/>
              </a:spcBef>
              <a:spcAft>
                <a:spcPts val="0"/>
              </a:spcAft>
              <a:buClr>
                <a:schemeClr val="dk1"/>
              </a:buClr>
              <a:buSzPts val="1400"/>
              <a:buFont typeface="Public Sans"/>
              <a:buChar char="■"/>
              <a:defRPr>
                <a:solidFill>
                  <a:schemeClr val="dk1"/>
                </a:solidFill>
                <a:latin typeface="Public Sans"/>
                <a:ea typeface="Public Sans"/>
                <a:cs typeface="Public Sans"/>
                <a:sym typeface="Public Sans"/>
              </a:defRPr>
            </a:lvl9pPr>
          </a:lstStyle>
          <a:p/>
        </p:txBody>
      </p:sp>
      <p:sp>
        <p:nvSpPr>
          <p:cNvPr id="1084" name="Google Shape;1084;p245"/>
          <p:cNvSpPr txBox="1"/>
          <p:nvPr>
            <p:ph idx="2" type="subTitle"/>
          </p:nvPr>
        </p:nvSpPr>
        <p:spPr>
          <a:xfrm>
            <a:off x="457200" y="914390"/>
            <a:ext cx="8229600" cy="2742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SzPts val="1800"/>
              <a:buFont typeface="Public Sans"/>
              <a:buNone/>
              <a:defRPr>
                <a:latin typeface="Public Sans"/>
                <a:ea typeface="Public Sans"/>
                <a:cs typeface="Public Sans"/>
                <a:sym typeface="Public Sans"/>
              </a:defRPr>
            </a:lvl1pPr>
            <a:lvl2pPr lvl="1">
              <a:lnSpc>
                <a:spcPct val="100000"/>
              </a:lnSpc>
              <a:spcBef>
                <a:spcPts val="0"/>
              </a:spcBef>
              <a:spcAft>
                <a:spcPts val="0"/>
              </a:spcAft>
              <a:buSzPts val="2100"/>
              <a:buFont typeface="Public Sans"/>
              <a:buNone/>
              <a:defRPr sz="2100">
                <a:latin typeface="Public Sans"/>
                <a:ea typeface="Public Sans"/>
                <a:cs typeface="Public Sans"/>
                <a:sym typeface="Public Sans"/>
              </a:defRPr>
            </a:lvl2pPr>
            <a:lvl3pPr lvl="2">
              <a:lnSpc>
                <a:spcPct val="100000"/>
              </a:lnSpc>
              <a:spcBef>
                <a:spcPts val="0"/>
              </a:spcBef>
              <a:spcAft>
                <a:spcPts val="0"/>
              </a:spcAft>
              <a:buSzPts val="2100"/>
              <a:buFont typeface="Public Sans"/>
              <a:buNone/>
              <a:defRPr sz="2100">
                <a:latin typeface="Public Sans"/>
                <a:ea typeface="Public Sans"/>
                <a:cs typeface="Public Sans"/>
                <a:sym typeface="Public Sans"/>
              </a:defRPr>
            </a:lvl3pPr>
            <a:lvl4pPr lvl="3">
              <a:lnSpc>
                <a:spcPct val="100000"/>
              </a:lnSpc>
              <a:spcBef>
                <a:spcPts val="0"/>
              </a:spcBef>
              <a:spcAft>
                <a:spcPts val="0"/>
              </a:spcAft>
              <a:buSzPts val="2100"/>
              <a:buFont typeface="Public Sans"/>
              <a:buNone/>
              <a:defRPr sz="2100">
                <a:latin typeface="Public Sans"/>
                <a:ea typeface="Public Sans"/>
                <a:cs typeface="Public Sans"/>
                <a:sym typeface="Public Sans"/>
              </a:defRPr>
            </a:lvl4pPr>
            <a:lvl5pPr lvl="4">
              <a:lnSpc>
                <a:spcPct val="100000"/>
              </a:lnSpc>
              <a:spcBef>
                <a:spcPts val="0"/>
              </a:spcBef>
              <a:spcAft>
                <a:spcPts val="0"/>
              </a:spcAft>
              <a:buSzPts val="2100"/>
              <a:buFont typeface="Public Sans"/>
              <a:buNone/>
              <a:defRPr sz="2100">
                <a:latin typeface="Public Sans"/>
                <a:ea typeface="Public Sans"/>
                <a:cs typeface="Public Sans"/>
                <a:sym typeface="Public Sans"/>
              </a:defRPr>
            </a:lvl5pPr>
            <a:lvl6pPr lvl="5">
              <a:lnSpc>
                <a:spcPct val="100000"/>
              </a:lnSpc>
              <a:spcBef>
                <a:spcPts val="0"/>
              </a:spcBef>
              <a:spcAft>
                <a:spcPts val="0"/>
              </a:spcAft>
              <a:buSzPts val="2100"/>
              <a:buFont typeface="Public Sans"/>
              <a:buNone/>
              <a:defRPr sz="2100">
                <a:latin typeface="Public Sans"/>
                <a:ea typeface="Public Sans"/>
                <a:cs typeface="Public Sans"/>
                <a:sym typeface="Public Sans"/>
              </a:defRPr>
            </a:lvl6pPr>
            <a:lvl7pPr lvl="6">
              <a:lnSpc>
                <a:spcPct val="100000"/>
              </a:lnSpc>
              <a:spcBef>
                <a:spcPts val="0"/>
              </a:spcBef>
              <a:spcAft>
                <a:spcPts val="0"/>
              </a:spcAft>
              <a:buSzPts val="2100"/>
              <a:buFont typeface="Public Sans"/>
              <a:buNone/>
              <a:defRPr sz="2100">
                <a:latin typeface="Public Sans"/>
                <a:ea typeface="Public Sans"/>
                <a:cs typeface="Public Sans"/>
                <a:sym typeface="Public Sans"/>
              </a:defRPr>
            </a:lvl7pPr>
            <a:lvl8pPr lvl="7">
              <a:lnSpc>
                <a:spcPct val="100000"/>
              </a:lnSpc>
              <a:spcBef>
                <a:spcPts val="0"/>
              </a:spcBef>
              <a:spcAft>
                <a:spcPts val="0"/>
              </a:spcAft>
              <a:buSzPts val="2100"/>
              <a:buFont typeface="Public Sans"/>
              <a:buNone/>
              <a:defRPr sz="2100">
                <a:latin typeface="Public Sans"/>
                <a:ea typeface="Public Sans"/>
                <a:cs typeface="Public Sans"/>
                <a:sym typeface="Public Sans"/>
              </a:defRPr>
            </a:lvl8pPr>
            <a:lvl9pPr lvl="8">
              <a:lnSpc>
                <a:spcPct val="100000"/>
              </a:lnSpc>
              <a:spcBef>
                <a:spcPts val="0"/>
              </a:spcBef>
              <a:spcAft>
                <a:spcPts val="0"/>
              </a:spcAft>
              <a:buSzPts val="2100"/>
              <a:buFont typeface="Public Sans"/>
              <a:buNone/>
              <a:defRPr sz="2100">
                <a:latin typeface="Public Sans"/>
                <a:ea typeface="Public Sans"/>
                <a:cs typeface="Public Sans"/>
                <a:sym typeface="Public Sans"/>
              </a:defRPr>
            </a:lvl9pPr>
          </a:lstStyle>
          <a:p/>
        </p:txBody>
      </p:sp>
      <p:pic>
        <p:nvPicPr>
          <p:cNvPr id="1085" name="Google Shape;1085;p245"/>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SECTION_HEADER_6">
    <p:bg>
      <p:bgPr>
        <a:solidFill>
          <a:schemeClr val="lt1"/>
        </a:solidFill>
      </p:bgPr>
    </p:bg>
    <p:spTree>
      <p:nvGrpSpPr>
        <p:cNvPr id="1086" name="Shape 1086"/>
        <p:cNvGrpSpPr/>
        <p:nvPr/>
      </p:nvGrpSpPr>
      <p:grpSpPr>
        <a:xfrm>
          <a:off x="0" y="0"/>
          <a:ext cx="0" cy="0"/>
          <a:chOff x="0" y="0"/>
          <a:chExt cx="0" cy="0"/>
        </a:xfrm>
      </p:grpSpPr>
      <p:sp>
        <p:nvSpPr>
          <p:cNvPr id="1087" name="Google Shape;1087;p246"/>
          <p:cNvSpPr txBox="1"/>
          <p:nvPr>
            <p:ph idx="12" type="sldNum"/>
          </p:nvPr>
        </p:nvSpPr>
        <p:spPr>
          <a:xfrm>
            <a:off x="8686800" y="4686300"/>
            <a:ext cx="457200" cy="4572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088" name="Google Shape;1088;p246"/>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 Intrepid">
  <p:cSld name="CUSTOM_2">
    <p:bg>
      <p:bgPr>
        <a:blipFill>
          <a:blip r:embed="rId2">
            <a:alphaModFix/>
          </a:blip>
          <a:stretch>
            <a:fillRect/>
          </a:stretch>
        </a:blipFill>
      </p:bgPr>
    </p:bg>
    <p:spTree>
      <p:nvGrpSpPr>
        <p:cNvPr id="1089" name="Shape 1089"/>
        <p:cNvGrpSpPr/>
        <p:nvPr/>
      </p:nvGrpSpPr>
      <p:grpSpPr>
        <a:xfrm>
          <a:off x="0" y="0"/>
          <a:ext cx="0" cy="0"/>
          <a:chOff x="0" y="0"/>
          <a:chExt cx="0" cy="0"/>
        </a:xfrm>
      </p:grpSpPr>
      <p:pic>
        <p:nvPicPr>
          <p:cNvPr id="1090" name="Google Shape;1090;p247"/>
          <p:cNvPicPr preferRelativeResize="0"/>
          <p:nvPr/>
        </p:nvPicPr>
        <p:blipFill>
          <a:blip r:embed="rId3">
            <a:alphaModFix/>
          </a:blip>
          <a:stretch>
            <a:fillRect/>
          </a:stretch>
        </p:blipFill>
        <p:spPr>
          <a:xfrm>
            <a:off x="7959557" y="4846324"/>
            <a:ext cx="727244" cy="140250"/>
          </a:xfrm>
          <a:prstGeom prst="rect">
            <a:avLst/>
          </a:prstGeom>
          <a:noFill/>
          <a:ln>
            <a:noFill/>
          </a:ln>
        </p:spPr>
      </p:pic>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epid Blue Divider with Lagoon" showMasterSp="0">
  <p:cSld name="Intrepid Blue Divider with Lagoon">
    <p:bg>
      <p:bgPr>
        <a:solidFill>
          <a:schemeClr val="accent1"/>
        </a:solidFill>
      </p:bgPr>
    </p:bg>
    <p:spTree>
      <p:nvGrpSpPr>
        <p:cNvPr id="1091" name="Shape 1091"/>
        <p:cNvGrpSpPr/>
        <p:nvPr/>
      </p:nvGrpSpPr>
      <p:grpSpPr>
        <a:xfrm>
          <a:off x="0" y="0"/>
          <a:ext cx="0" cy="0"/>
          <a:chOff x="0" y="0"/>
          <a:chExt cx="0" cy="0"/>
        </a:xfrm>
      </p:grpSpPr>
      <p:grpSp>
        <p:nvGrpSpPr>
          <p:cNvPr id="1092" name="Google Shape;1092;p248"/>
          <p:cNvGrpSpPr/>
          <p:nvPr/>
        </p:nvGrpSpPr>
        <p:grpSpPr>
          <a:xfrm>
            <a:off x="345323" y="397802"/>
            <a:ext cx="1437848" cy="275439"/>
            <a:chOff x="460430" y="530403"/>
            <a:chExt cx="1917131" cy="367252"/>
          </a:xfrm>
        </p:grpSpPr>
        <p:sp>
          <p:nvSpPr>
            <p:cNvPr id="1093" name="Google Shape;1093;p248"/>
            <p:cNvSpPr/>
            <p:nvPr/>
          </p:nvSpPr>
          <p:spPr>
            <a:xfrm>
              <a:off x="460430" y="530403"/>
              <a:ext cx="367467" cy="367252"/>
            </a:xfrm>
            <a:custGeom>
              <a:rect b="b" l="l" r="r" t="t"/>
              <a:pathLst>
                <a:path extrusionOk="0" h="367252" w="367467">
                  <a:moveTo>
                    <a:pt x="367468" y="183626"/>
                  </a:moveTo>
                  <a:cubicBezTo>
                    <a:pt x="367468" y="82213"/>
                    <a:pt x="285206" y="0"/>
                    <a:pt x="183734" y="0"/>
                  </a:cubicBezTo>
                  <a:cubicBezTo>
                    <a:pt x="82262" y="0"/>
                    <a:pt x="0" y="82213"/>
                    <a:pt x="0" y="183626"/>
                  </a:cubicBezTo>
                  <a:cubicBezTo>
                    <a:pt x="0" y="285045"/>
                    <a:pt x="82262" y="367252"/>
                    <a:pt x="183734" y="367252"/>
                  </a:cubicBezTo>
                  <a:cubicBezTo>
                    <a:pt x="285206" y="367252"/>
                    <a:pt x="367468" y="285045"/>
                    <a:pt x="367468" y="183626"/>
                  </a:cubicBezTo>
                  <a:close/>
                  <a:moveTo>
                    <a:pt x="150292" y="81612"/>
                  </a:moveTo>
                  <a:cubicBezTo>
                    <a:pt x="148848" y="84445"/>
                    <a:pt x="148848" y="88154"/>
                    <a:pt x="148848" y="95572"/>
                  </a:cubicBezTo>
                  <a:lnTo>
                    <a:pt x="148848" y="137614"/>
                  </a:lnTo>
                  <a:cubicBezTo>
                    <a:pt x="148848" y="139467"/>
                    <a:pt x="148848" y="140394"/>
                    <a:pt x="149082" y="141250"/>
                  </a:cubicBezTo>
                  <a:cubicBezTo>
                    <a:pt x="149289" y="142009"/>
                    <a:pt x="149630" y="142725"/>
                    <a:pt x="150089" y="143365"/>
                  </a:cubicBezTo>
                  <a:cubicBezTo>
                    <a:pt x="150606" y="144086"/>
                    <a:pt x="151326" y="144670"/>
                    <a:pt x="152765" y="145839"/>
                  </a:cubicBezTo>
                  <a:lnTo>
                    <a:pt x="163406" y="154478"/>
                  </a:lnTo>
                  <a:cubicBezTo>
                    <a:pt x="165141" y="155886"/>
                    <a:pt x="166008" y="156590"/>
                    <a:pt x="166322" y="157438"/>
                  </a:cubicBezTo>
                  <a:cubicBezTo>
                    <a:pt x="166599" y="158181"/>
                    <a:pt x="166599" y="158999"/>
                    <a:pt x="166322" y="159742"/>
                  </a:cubicBezTo>
                  <a:cubicBezTo>
                    <a:pt x="166008" y="160590"/>
                    <a:pt x="165141" y="161294"/>
                    <a:pt x="163406" y="162702"/>
                  </a:cubicBezTo>
                  <a:lnTo>
                    <a:pt x="152765" y="171341"/>
                  </a:lnTo>
                  <a:cubicBezTo>
                    <a:pt x="151326" y="172510"/>
                    <a:pt x="150606" y="173094"/>
                    <a:pt x="150089" y="173815"/>
                  </a:cubicBezTo>
                  <a:cubicBezTo>
                    <a:pt x="149630" y="174455"/>
                    <a:pt x="149289" y="175171"/>
                    <a:pt x="149082" y="175930"/>
                  </a:cubicBezTo>
                  <a:cubicBezTo>
                    <a:pt x="148848" y="176786"/>
                    <a:pt x="148848" y="177713"/>
                    <a:pt x="148848" y="179566"/>
                  </a:cubicBezTo>
                  <a:lnTo>
                    <a:pt x="148848" y="271680"/>
                  </a:lnTo>
                  <a:cubicBezTo>
                    <a:pt x="148848" y="279097"/>
                    <a:pt x="148848" y="282806"/>
                    <a:pt x="150292" y="285638"/>
                  </a:cubicBezTo>
                  <a:cubicBezTo>
                    <a:pt x="151563" y="288132"/>
                    <a:pt x="153590" y="290158"/>
                    <a:pt x="156084" y="291428"/>
                  </a:cubicBezTo>
                  <a:cubicBezTo>
                    <a:pt x="158919" y="292872"/>
                    <a:pt x="162630" y="292872"/>
                    <a:pt x="170052" y="292872"/>
                  </a:cubicBezTo>
                  <a:lnTo>
                    <a:pt x="197415" y="292872"/>
                  </a:lnTo>
                  <a:cubicBezTo>
                    <a:pt x="204838" y="292872"/>
                    <a:pt x="208549" y="292872"/>
                    <a:pt x="211384" y="291428"/>
                  </a:cubicBezTo>
                  <a:cubicBezTo>
                    <a:pt x="213878" y="290158"/>
                    <a:pt x="215905" y="288132"/>
                    <a:pt x="217175" y="285638"/>
                  </a:cubicBezTo>
                  <a:cubicBezTo>
                    <a:pt x="218620" y="282806"/>
                    <a:pt x="218620" y="279097"/>
                    <a:pt x="218620" y="271680"/>
                  </a:cubicBezTo>
                  <a:lnTo>
                    <a:pt x="218620" y="229637"/>
                  </a:lnTo>
                  <a:cubicBezTo>
                    <a:pt x="218620" y="227784"/>
                    <a:pt x="218620" y="226857"/>
                    <a:pt x="218386" y="226001"/>
                  </a:cubicBezTo>
                  <a:cubicBezTo>
                    <a:pt x="218179" y="225242"/>
                    <a:pt x="217838" y="224526"/>
                    <a:pt x="217379" y="223886"/>
                  </a:cubicBezTo>
                  <a:cubicBezTo>
                    <a:pt x="216861" y="223165"/>
                    <a:pt x="216142" y="222581"/>
                    <a:pt x="214703" y="221412"/>
                  </a:cubicBezTo>
                  <a:lnTo>
                    <a:pt x="204062" y="212773"/>
                  </a:lnTo>
                  <a:cubicBezTo>
                    <a:pt x="202327" y="211365"/>
                    <a:pt x="201460" y="210661"/>
                    <a:pt x="201145" y="209813"/>
                  </a:cubicBezTo>
                  <a:cubicBezTo>
                    <a:pt x="200869" y="209070"/>
                    <a:pt x="200869" y="208252"/>
                    <a:pt x="201145" y="207509"/>
                  </a:cubicBezTo>
                  <a:cubicBezTo>
                    <a:pt x="201460" y="206661"/>
                    <a:pt x="202327" y="205957"/>
                    <a:pt x="204062" y="204549"/>
                  </a:cubicBezTo>
                  <a:lnTo>
                    <a:pt x="214703" y="195910"/>
                  </a:lnTo>
                  <a:cubicBezTo>
                    <a:pt x="216142" y="194741"/>
                    <a:pt x="216861" y="194157"/>
                    <a:pt x="217379" y="193436"/>
                  </a:cubicBezTo>
                  <a:cubicBezTo>
                    <a:pt x="217838" y="192796"/>
                    <a:pt x="218179" y="192080"/>
                    <a:pt x="218386" y="191321"/>
                  </a:cubicBezTo>
                  <a:cubicBezTo>
                    <a:pt x="218620" y="190465"/>
                    <a:pt x="218620" y="189538"/>
                    <a:pt x="218620" y="187685"/>
                  </a:cubicBezTo>
                  <a:lnTo>
                    <a:pt x="218620" y="95572"/>
                  </a:lnTo>
                  <a:cubicBezTo>
                    <a:pt x="218620" y="88154"/>
                    <a:pt x="218620" y="84445"/>
                    <a:pt x="217175" y="81612"/>
                  </a:cubicBezTo>
                  <a:cubicBezTo>
                    <a:pt x="215905" y="79119"/>
                    <a:pt x="213878" y="77093"/>
                    <a:pt x="211384" y="75823"/>
                  </a:cubicBezTo>
                  <a:cubicBezTo>
                    <a:pt x="208549" y="74380"/>
                    <a:pt x="204838" y="74380"/>
                    <a:pt x="197415" y="74380"/>
                  </a:cubicBezTo>
                  <a:lnTo>
                    <a:pt x="170052" y="74380"/>
                  </a:lnTo>
                  <a:cubicBezTo>
                    <a:pt x="162630" y="74380"/>
                    <a:pt x="158919" y="74380"/>
                    <a:pt x="156084" y="75823"/>
                  </a:cubicBezTo>
                  <a:cubicBezTo>
                    <a:pt x="153590" y="77093"/>
                    <a:pt x="151563" y="79119"/>
                    <a:pt x="150292" y="81612"/>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1094" name="Google Shape;1094;p248"/>
            <p:cNvSpPr/>
            <p:nvPr/>
          </p:nvSpPr>
          <p:spPr>
            <a:xfrm>
              <a:off x="897948" y="601593"/>
              <a:ext cx="80742" cy="222286"/>
            </a:xfrm>
            <a:custGeom>
              <a:rect b="b" l="l" r="r" t="t"/>
              <a:pathLst>
                <a:path extrusionOk="0" h="222286" w="80742">
                  <a:moveTo>
                    <a:pt x="77446" y="222286"/>
                  </a:moveTo>
                  <a:cubicBezTo>
                    <a:pt x="79266" y="222286"/>
                    <a:pt x="80742" y="220812"/>
                    <a:pt x="80742" y="218992"/>
                  </a:cubicBezTo>
                  <a:lnTo>
                    <a:pt x="80742" y="3294"/>
                  </a:lnTo>
                  <a:cubicBezTo>
                    <a:pt x="80742" y="1475"/>
                    <a:pt x="79266" y="0"/>
                    <a:pt x="77446" y="0"/>
                  </a:cubicBezTo>
                  <a:lnTo>
                    <a:pt x="45640" y="0"/>
                  </a:lnTo>
                  <a:cubicBezTo>
                    <a:pt x="44462" y="0"/>
                    <a:pt x="43383" y="637"/>
                    <a:pt x="42736" y="1622"/>
                  </a:cubicBezTo>
                  <a:cubicBezTo>
                    <a:pt x="35443" y="12704"/>
                    <a:pt x="21882" y="18286"/>
                    <a:pt x="3299" y="18867"/>
                  </a:cubicBezTo>
                  <a:cubicBezTo>
                    <a:pt x="1479" y="18924"/>
                    <a:pt x="0" y="20393"/>
                    <a:pt x="0" y="22212"/>
                  </a:cubicBezTo>
                  <a:lnTo>
                    <a:pt x="0" y="54473"/>
                  </a:lnTo>
                  <a:cubicBezTo>
                    <a:pt x="0" y="56293"/>
                    <a:pt x="1474" y="57768"/>
                    <a:pt x="3296" y="57768"/>
                  </a:cubicBezTo>
                  <a:lnTo>
                    <a:pt x="29001" y="57768"/>
                  </a:lnTo>
                  <a:cubicBezTo>
                    <a:pt x="30821" y="57768"/>
                    <a:pt x="32297" y="59242"/>
                    <a:pt x="32297" y="61061"/>
                  </a:cubicBezTo>
                  <a:lnTo>
                    <a:pt x="32297" y="218992"/>
                  </a:lnTo>
                  <a:cubicBezTo>
                    <a:pt x="32297" y="220812"/>
                    <a:pt x="33773" y="222286"/>
                    <a:pt x="35593" y="222286"/>
                  </a:cubicBezTo>
                  <a:lnTo>
                    <a:pt x="77446" y="222286"/>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1095" name="Google Shape;1095;p248"/>
            <p:cNvSpPr/>
            <p:nvPr/>
          </p:nvSpPr>
          <p:spPr>
            <a:xfrm>
              <a:off x="1016919" y="604295"/>
              <a:ext cx="165188" cy="219583"/>
            </a:xfrm>
            <a:custGeom>
              <a:rect b="b" l="l" r="r" t="t"/>
              <a:pathLst>
                <a:path extrusionOk="0" h="219583" w="165188">
                  <a:moveTo>
                    <a:pt x="85456" y="41890"/>
                  </a:moveTo>
                  <a:cubicBezTo>
                    <a:pt x="102613" y="41890"/>
                    <a:pt x="116408" y="51011"/>
                    <a:pt x="116408" y="73983"/>
                  </a:cubicBezTo>
                  <a:cubicBezTo>
                    <a:pt x="116408" y="96279"/>
                    <a:pt x="102613" y="106076"/>
                    <a:pt x="85456" y="106076"/>
                  </a:cubicBezTo>
                  <a:lnTo>
                    <a:pt x="48112" y="106076"/>
                  </a:lnTo>
                  <a:lnTo>
                    <a:pt x="48112" y="41890"/>
                  </a:lnTo>
                  <a:lnTo>
                    <a:pt x="85456" y="41890"/>
                  </a:lnTo>
                  <a:close/>
                  <a:moveTo>
                    <a:pt x="85456" y="147628"/>
                  </a:moveTo>
                  <a:cubicBezTo>
                    <a:pt x="135919" y="147628"/>
                    <a:pt x="165188" y="116886"/>
                    <a:pt x="165188" y="72632"/>
                  </a:cubicBezTo>
                  <a:cubicBezTo>
                    <a:pt x="165188" y="30742"/>
                    <a:pt x="135919" y="0"/>
                    <a:pt x="85456" y="0"/>
                  </a:cubicBezTo>
                  <a:lnTo>
                    <a:pt x="3296" y="0"/>
                  </a:lnTo>
                  <a:cubicBezTo>
                    <a:pt x="1476" y="0"/>
                    <a:pt x="0" y="1475"/>
                    <a:pt x="0" y="3294"/>
                  </a:cubicBezTo>
                  <a:lnTo>
                    <a:pt x="0" y="216290"/>
                  </a:lnTo>
                  <a:cubicBezTo>
                    <a:pt x="0" y="218110"/>
                    <a:pt x="1476" y="219584"/>
                    <a:pt x="3296" y="219584"/>
                  </a:cubicBezTo>
                  <a:lnTo>
                    <a:pt x="44816" y="219584"/>
                  </a:lnTo>
                  <a:cubicBezTo>
                    <a:pt x="46636" y="219584"/>
                    <a:pt x="48112" y="218110"/>
                    <a:pt x="48112" y="216290"/>
                  </a:cubicBezTo>
                  <a:lnTo>
                    <a:pt x="48112" y="150922"/>
                  </a:lnTo>
                  <a:cubicBezTo>
                    <a:pt x="48112" y="149103"/>
                    <a:pt x="49586" y="147628"/>
                    <a:pt x="51406" y="147628"/>
                  </a:cubicBezTo>
                  <a:lnTo>
                    <a:pt x="85456" y="147628"/>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1096" name="Google Shape;1096;p248"/>
            <p:cNvSpPr/>
            <p:nvPr/>
          </p:nvSpPr>
          <p:spPr>
            <a:xfrm>
              <a:off x="1187760" y="652604"/>
              <a:ext cx="152403" cy="175328"/>
            </a:xfrm>
            <a:custGeom>
              <a:rect b="b" l="l" r="r" t="t"/>
              <a:pathLst>
                <a:path extrusionOk="0" h="175328" w="152403">
                  <a:moveTo>
                    <a:pt x="68966" y="140196"/>
                  </a:moveTo>
                  <a:cubicBezTo>
                    <a:pt x="54836" y="140196"/>
                    <a:pt x="46091" y="133777"/>
                    <a:pt x="46091" y="122291"/>
                  </a:cubicBezTo>
                  <a:cubicBezTo>
                    <a:pt x="46091" y="112157"/>
                    <a:pt x="52147" y="105400"/>
                    <a:pt x="66612" y="105400"/>
                  </a:cubicBezTo>
                  <a:lnTo>
                    <a:pt x="105974" y="105400"/>
                  </a:lnTo>
                  <a:lnTo>
                    <a:pt x="105974" y="108778"/>
                  </a:lnTo>
                  <a:cubicBezTo>
                    <a:pt x="105974" y="128372"/>
                    <a:pt x="89154" y="140196"/>
                    <a:pt x="68966" y="140196"/>
                  </a:cubicBezTo>
                  <a:close/>
                  <a:moveTo>
                    <a:pt x="109675" y="167981"/>
                  </a:moveTo>
                  <a:cubicBezTo>
                    <a:pt x="109675" y="169801"/>
                    <a:pt x="111152" y="171275"/>
                    <a:pt x="112972" y="171275"/>
                  </a:cubicBezTo>
                  <a:lnTo>
                    <a:pt x="149107" y="171275"/>
                  </a:lnTo>
                  <a:cubicBezTo>
                    <a:pt x="150927" y="171275"/>
                    <a:pt x="152403" y="169801"/>
                    <a:pt x="152403" y="167981"/>
                  </a:cubicBezTo>
                  <a:lnTo>
                    <a:pt x="152403" y="72632"/>
                  </a:lnTo>
                  <a:cubicBezTo>
                    <a:pt x="152403" y="26688"/>
                    <a:pt x="126498" y="0"/>
                    <a:pt x="79733" y="0"/>
                  </a:cubicBezTo>
                  <a:cubicBezTo>
                    <a:pt x="45012" y="0"/>
                    <a:pt x="18430" y="18542"/>
                    <a:pt x="7529" y="48351"/>
                  </a:cubicBezTo>
                  <a:cubicBezTo>
                    <a:pt x="6874" y="50141"/>
                    <a:pt x="7961" y="52072"/>
                    <a:pt x="9814" y="52526"/>
                  </a:cubicBezTo>
                  <a:lnTo>
                    <a:pt x="46220" y="61449"/>
                  </a:lnTo>
                  <a:cubicBezTo>
                    <a:pt x="47865" y="61852"/>
                    <a:pt x="49538" y="60940"/>
                    <a:pt x="50179" y="59373"/>
                  </a:cubicBezTo>
                  <a:cubicBezTo>
                    <a:pt x="55706" y="45850"/>
                    <a:pt x="64913" y="37836"/>
                    <a:pt x="79733" y="37836"/>
                  </a:cubicBezTo>
                  <a:cubicBezTo>
                    <a:pt x="95210" y="37836"/>
                    <a:pt x="105974" y="47971"/>
                    <a:pt x="105974" y="66213"/>
                  </a:cubicBezTo>
                  <a:lnTo>
                    <a:pt x="105974" y="68578"/>
                  </a:lnTo>
                  <a:cubicBezTo>
                    <a:pt x="105974" y="73645"/>
                    <a:pt x="104294" y="75672"/>
                    <a:pt x="98238" y="75672"/>
                  </a:cubicBezTo>
                  <a:lnTo>
                    <a:pt x="56184" y="75672"/>
                  </a:lnTo>
                  <a:cubicBezTo>
                    <a:pt x="21195" y="75672"/>
                    <a:pt x="0" y="94252"/>
                    <a:pt x="0" y="123643"/>
                  </a:cubicBezTo>
                  <a:cubicBezTo>
                    <a:pt x="0" y="155059"/>
                    <a:pt x="24223" y="175328"/>
                    <a:pt x="57864" y="175328"/>
                  </a:cubicBezTo>
                  <a:cubicBezTo>
                    <a:pt x="74794" y="175328"/>
                    <a:pt x="91058" y="169766"/>
                    <a:pt x="102519" y="157379"/>
                  </a:cubicBezTo>
                  <a:cubicBezTo>
                    <a:pt x="104774" y="154941"/>
                    <a:pt x="109675" y="156426"/>
                    <a:pt x="109675" y="159743"/>
                  </a:cubicBezTo>
                  <a:lnTo>
                    <a:pt x="109675" y="167981"/>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1097" name="Google Shape;1097;p248"/>
            <p:cNvSpPr/>
            <p:nvPr/>
          </p:nvSpPr>
          <p:spPr>
            <a:xfrm>
              <a:off x="1355034" y="652604"/>
              <a:ext cx="144280" cy="175328"/>
            </a:xfrm>
            <a:custGeom>
              <a:rect b="b" l="l" r="r" t="t"/>
              <a:pathLst>
                <a:path extrusionOk="0" h="175328" w="144280">
                  <a:moveTo>
                    <a:pt x="74641" y="141547"/>
                  </a:moveTo>
                  <a:cubicBezTo>
                    <a:pt x="58291" y="141547"/>
                    <a:pt x="46349" y="134762"/>
                    <a:pt x="40462" y="122293"/>
                  </a:cubicBezTo>
                  <a:cubicBezTo>
                    <a:pt x="39748" y="120779"/>
                    <a:pt x="38090" y="119899"/>
                    <a:pt x="36466" y="120310"/>
                  </a:cubicBezTo>
                  <a:lnTo>
                    <a:pt x="2437" y="128924"/>
                  </a:lnTo>
                  <a:cubicBezTo>
                    <a:pt x="687" y="129367"/>
                    <a:pt x="-389" y="131140"/>
                    <a:pt x="132" y="132868"/>
                  </a:cubicBezTo>
                  <a:cubicBezTo>
                    <a:pt x="8745" y="161480"/>
                    <a:pt x="37561" y="175328"/>
                    <a:pt x="72958" y="175328"/>
                  </a:cubicBezTo>
                  <a:cubicBezTo>
                    <a:pt x="118378" y="175328"/>
                    <a:pt x="144281" y="152021"/>
                    <a:pt x="144281" y="120264"/>
                  </a:cubicBezTo>
                  <a:cubicBezTo>
                    <a:pt x="144281" y="58781"/>
                    <a:pt x="47052" y="79726"/>
                    <a:pt x="47052" y="49322"/>
                  </a:cubicBezTo>
                  <a:cubicBezTo>
                    <a:pt x="47052" y="39187"/>
                    <a:pt x="55465" y="32769"/>
                    <a:pt x="70604" y="32769"/>
                  </a:cubicBezTo>
                  <a:cubicBezTo>
                    <a:pt x="85670" y="32769"/>
                    <a:pt x="95760" y="41003"/>
                    <a:pt x="100595" y="53631"/>
                  </a:cubicBezTo>
                  <a:cubicBezTo>
                    <a:pt x="101196" y="55197"/>
                    <a:pt x="102801" y="56180"/>
                    <a:pt x="104452" y="55868"/>
                  </a:cubicBezTo>
                  <a:lnTo>
                    <a:pt x="139181" y="49293"/>
                  </a:lnTo>
                  <a:cubicBezTo>
                    <a:pt x="141038" y="48942"/>
                    <a:pt x="142227" y="47099"/>
                    <a:pt x="141691" y="45288"/>
                  </a:cubicBezTo>
                  <a:cubicBezTo>
                    <a:pt x="133724" y="18389"/>
                    <a:pt x="111334" y="0"/>
                    <a:pt x="70939" y="0"/>
                  </a:cubicBezTo>
                  <a:cubicBezTo>
                    <a:pt x="26531" y="0"/>
                    <a:pt x="2980" y="23647"/>
                    <a:pt x="2980" y="53376"/>
                  </a:cubicBezTo>
                  <a:cubicBezTo>
                    <a:pt x="2980" y="116886"/>
                    <a:pt x="100547" y="97968"/>
                    <a:pt x="100547" y="124318"/>
                  </a:cubicBezTo>
                  <a:cubicBezTo>
                    <a:pt x="100547" y="134791"/>
                    <a:pt x="91799" y="141547"/>
                    <a:pt x="74641" y="141547"/>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1098" name="Google Shape;1098;p248"/>
            <p:cNvSpPr/>
            <p:nvPr/>
          </p:nvSpPr>
          <p:spPr>
            <a:xfrm>
              <a:off x="1506178" y="652604"/>
              <a:ext cx="144283" cy="175328"/>
            </a:xfrm>
            <a:custGeom>
              <a:rect b="b" l="l" r="r" t="t"/>
              <a:pathLst>
                <a:path extrusionOk="0" h="175328" w="144283">
                  <a:moveTo>
                    <a:pt x="74641" y="141547"/>
                  </a:moveTo>
                  <a:cubicBezTo>
                    <a:pt x="58291" y="141547"/>
                    <a:pt x="46352" y="134762"/>
                    <a:pt x="40462" y="122293"/>
                  </a:cubicBezTo>
                  <a:cubicBezTo>
                    <a:pt x="39748" y="120779"/>
                    <a:pt x="38090" y="119899"/>
                    <a:pt x="36466" y="120310"/>
                  </a:cubicBezTo>
                  <a:lnTo>
                    <a:pt x="2437" y="128924"/>
                  </a:lnTo>
                  <a:cubicBezTo>
                    <a:pt x="687" y="129367"/>
                    <a:pt x="-389" y="131140"/>
                    <a:pt x="132" y="132868"/>
                  </a:cubicBezTo>
                  <a:cubicBezTo>
                    <a:pt x="8745" y="161480"/>
                    <a:pt x="37561" y="175328"/>
                    <a:pt x="72958" y="175328"/>
                  </a:cubicBezTo>
                  <a:cubicBezTo>
                    <a:pt x="118378" y="175328"/>
                    <a:pt x="144284" y="152021"/>
                    <a:pt x="144284" y="120264"/>
                  </a:cubicBezTo>
                  <a:cubicBezTo>
                    <a:pt x="144284" y="58781"/>
                    <a:pt x="47052" y="79726"/>
                    <a:pt x="47052" y="49322"/>
                  </a:cubicBezTo>
                  <a:cubicBezTo>
                    <a:pt x="47052" y="39187"/>
                    <a:pt x="55465" y="32769"/>
                    <a:pt x="70604" y="32769"/>
                  </a:cubicBezTo>
                  <a:cubicBezTo>
                    <a:pt x="85670" y="32769"/>
                    <a:pt x="95761" y="41003"/>
                    <a:pt x="100595" y="53631"/>
                  </a:cubicBezTo>
                  <a:cubicBezTo>
                    <a:pt x="101196" y="55197"/>
                    <a:pt x="102801" y="56180"/>
                    <a:pt x="104452" y="55868"/>
                  </a:cubicBezTo>
                  <a:lnTo>
                    <a:pt x="139184" y="49293"/>
                  </a:lnTo>
                  <a:cubicBezTo>
                    <a:pt x="141038" y="48942"/>
                    <a:pt x="142227" y="47099"/>
                    <a:pt x="141691" y="45288"/>
                  </a:cubicBezTo>
                  <a:cubicBezTo>
                    <a:pt x="133727" y="18389"/>
                    <a:pt x="111335" y="0"/>
                    <a:pt x="70939" y="0"/>
                  </a:cubicBezTo>
                  <a:cubicBezTo>
                    <a:pt x="26531" y="0"/>
                    <a:pt x="2982" y="23647"/>
                    <a:pt x="2982" y="53376"/>
                  </a:cubicBezTo>
                  <a:cubicBezTo>
                    <a:pt x="2982" y="116886"/>
                    <a:pt x="100547" y="97968"/>
                    <a:pt x="100547" y="124318"/>
                  </a:cubicBezTo>
                  <a:cubicBezTo>
                    <a:pt x="100547" y="134791"/>
                    <a:pt x="91799" y="141547"/>
                    <a:pt x="74641" y="141547"/>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1099" name="Google Shape;1099;p248"/>
            <p:cNvSpPr/>
            <p:nvPr/>
          </p:nvSpPr>
          <p:spPr>
            <a:xfrm>
              <a:off x="1653792" y="656657"/>
              <a:ext cx="251195" cy="167221"/>
            </a:xfrm>
            <a:custGeom>
              <a:rect b="b" l="l" r="r" t="t"/>
              <a:pathLst>
                <a:path extrusionOk="0" h="167221" w="251195">
                  <a:moveTo>
                    <a:pt x="39199" y="164706"/>
                  </a:moveTo>
                  <a:cubicBezTo>
                    <a:pt x="39559" y="166182"/>
                    <a:pt x="40882" y="167221"/>
                    <a:pt x="42401" y="167221"/>
                  </a:cubicBezTo>
                  <a:lnTo>
                    <a:pt x="94731" y="167221"/>
                  </a:lnTo>
                  <a:cubicBezTo>
                    <a:pt x="96258" y="167221"/>
                    <a:pt x="97587" y="166169"/>
                    <a:pt x="97938" y="164682"/>
                  </a:cubicBezTo>
                  <a:lnTo>
                    <a:pt x="124593" y="51349"/>
                  </a:lnTo>
                  <a:lnTo>
                    <a:pt x="151245" y="164682"/>
                  </a:lnTo>
                  <a:cubicBezTo>
                    <a:pt x="151596" y="166169"/>
                    <a:pt x="152925" y="167221"/>
                    <a:pt x="154455" y="167221"/>
                  </a:cubicBezTo>
                  <a:lnTo>
                    <a:pt x="208470" y="167221"/>
                  </a:lnTo>
                  <a:cubicBezTo>
                    <a:pt x="209987" y="167221"/>
                    <a:pt x="211310" y="166185"/>
                    <a:pt x="211670" y="164711"/>
                  </a:cubicBezTo>
                  <a:lnTo>
                    <a:pt x="251098" y="4079"/>
                  </a:lnTo>
                  <a:cubicBezTo>
                    <a:pt x="251609" y="2004"/>
                    <a:pt x="250036" y="0"/>
                    <a:pt x="247896" y="0"/>
                  </a:cubicBezTo>
                  <a:lnTo>
                    <a:pt x="210711" y="0"/>
                  </a:lnTo>
                  <a:cubicBezTo>
                    <a:pt x="209147" y="0"/>
                    <a:pt x="207799" y="1097"/>
                    <a:pt x="207482" y="2627"/>
                  </a:cubicBezTo>
                  <a:lnTo>
                    <a:pt x="181112" y="130061"/>
                  </a:lnTo>
                  <a:lnTo>
                    <a:pt x="148440" y="2477"/>
                  </a:lnTo>
                  <a:cubicBezTo>
                    <a:pt x="148067" y="1020"/>
                    <a:pt x="146751" y="0"/>
                    <a:pt x="145245" y="0"/>
                  </a:cubicBezTo>
                  <a:lnTo>
                    <a:pt x="103645" y="0"/>
                  </a:lnTo>
                  <a:cubicBezTo>
                    <a:pt x="102118" y="0"/>
                    <a:pt x="100792" y="1048"/>
                    <a:pt x="100440" y="2532"/>
                  </a:cubicBezTo>
                  <a:lnTo>
                    <a:pt x="70089" y="130061"/>
                  </a:lnTo>
                  <a:lnTo>
                    <a:pt x="44049" y="2635"/>
                  </a:lnTo>
                  <a:cubicBezTo>
                    <a:pt x="43735" y="1101"/>
                    <a:pt x="42388" y="0"/>
                    <a:pt x="40820" y="0"/>
                  </a:cubicBezTo>
                  <a:lnTo>
                    <a:pt x="3297" y="0"/>
                  </a:lnTo>
                  <a:cubicBezTo>
                    <a:pt x="1161" y="0"/>
                    <a:pt x="-410" y="1999"/>
                    <a:pt x="95" y="4073"/>
                  </a:cubicBezTo>
                  <a:lnTo>
                    <a:pt x="39199" y="164706"/>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1100" name="Google Shape;1100;p248"/>
            <p:cNvSpPr/>
            <p:nvPr/>
          </p:nvSpPr>
          <p:spPr>
            <a:xfrm>
              <a:off x="1908659" y="652604"/>
              <a:ext cx="170234" cy="175328"/>
            </a:xfrm>
            <a:custGeom>
              <a:rect b="b" l="l" r="r" t="t"/>
              <a:pathLst>
                <a:path extrusionOk="0" h="175328" w="170234">
                  <a:moveTo>
                    <a:pt x="85117" y="175328"/>
                  </a:moveTo>
                  <a:cubicBezTo>
                    <a:pt x="135581" y="175328"/>
                    <a:pt x="170235" y="136142"/>
                    <a:pt x="170235" y="87833"/>
                  </a:cubicBezTo>
                  <a:cubicBezTo>
                    <a:pt x="170235" y="39187"/>
                    <a:pt x="135581" y="0"/>
                    <a:pt x="85117" y="0"/>
                  </a:cubicBezTo>
                  <a:cubicBezTo>
                    <a:pt x="34989" y="0"/>
                    <a:pt x="0" y="39187"/>
                    <a:pt x="0" y="87833"/>
                  </a:cubicBezTo>
                  <a:cubicBezTo>
                    <a:pt x="0" y="136142"/>
                    <a:pt x="34989" y="175328"/>
                    <a:pt x="85117" y="175328"/>
                  </a:cubicBezTo>
                  <a:close/>
                  <a:moveTo>
                    <a:pt x="85117" y="135128"/>
                  </a:moveTo>
                  <a:cubicBezTo>
                    <a:pt x="64258" y="135128"/>
                    <a:pt x="48110" y="117562"/>
                    <a:pt x="48110" y="87833"/>
                  </a:cubicBezTo>
                  <a:cubicBezTo>
                    <a:pt x="48110" y="58105"/>
                    <a:pt x="64258" y="40201"/>
                    <a:pt x="85117" y="40201"/>
                  </a:cubicBezTo>
                  <a:cubicBezTo>
                    <a:pt x="105977" y="40201"/>
                    <a:pt x="122460" y="58105"/>
                    <a:pt x="122460" y="87833"/>
                  </a:cubicBezTo>
                  <a:cubicBezTo>
                    <a:pt x="122460" y="117562"/>
                    <a:pt x="105977" y="135128"/>
                    <a:pt x="85117" y="135128"/>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1101" name="Google Shape;1101;p248"/>
            <p:cNvSpPr/>
            <p:nvPr/>
          </p:nvSpPr>
          <p:spPr>
            <a:xfrm>
              <a:off x="2098151" y="652604"/>
              <a:ext cx="108304" cy="171274"/>
            </a:xfrm>
            <a:custGeom>
              <a:rect b="b" l="l" r="r" t="t"/>
              <a:pathLst>
                <a:path extrusionOk="0" h="171274" w="108304">
                  <a:moveTo>
                    <a:pt x="47100" y="82766"/>
                  </a:moveTo>
                  <a:cubicBezTo>
                    <a:pt x="47100" y="54051"/>
                    <a:pt x="61568" y="47295"/>
                    <a:pt x="83773" y="47295"/>
                  </a:cubicBezTo>
                  <a:cubicBezTo>
                    <a:pt x="88030" y="47295"/>
                    <a:pt x="92706" y="47717"/>
                    <a:pt x="97137" y="48562"/>
                  </a:cubicBezTo>
                  <a:cubicBezTo>
                    <a:pt x="99016" y="48920"/>
                    <a:pt x="100877" y="47722"/>
                    <a:pt x="101209" y="45839"/>
                  </a:cubicBezTo>
                  <a:lnTo>
                    <a:pt x="108253" y="6056"/>
                  </a:lnTo>
                  <a:cubicBezTo>
                    <a:pt x="108502" y="4659"/>
                    <a:pt x="107831" y="3242"/>
                    <a:pt x="106527" y="2686"/>
                  </a:cubicBezTo>
                  <a:cubicBezTo>
                    <a:pt x="102479" y="963"/>
                    <a:pt x="97476" y="0"/>
                    <a:pt x="91511" y="0"/>
                  </a:cubicBezTo>
                  <a:cubicBezTo>
                    <a:pt x="68969" y="0"/>
                    <a:pt x="51476" y="13175"/>
                    <a:pt x="43063" y="39863"/>
                  </a:cubicBezTo>
                  <a:lnTo>
                    <a:pt x="43063" y="7348"/>
                  </a:lnTo>
                  <a:cubicBezTo>
                    <a:pt x="43063" y="5529"/>
                    <a:pt x="41587" y="4054"/>
                    <a:pt x="39767" y="4054"/>
                  </a:cubicBezTo>
                  <a:lnTo>
                    <a:pt x="3296" y="4054"/>
                  </a:lnTo>
                  <a:cubicBezTo>
                    <a:pt x="1476" y="4054"/>
                    <a:pt x="0" y="5529"/>
                    <a:pt x="0" y="7348"/>
                  </a:cubicBezTo>
                  <a:lnTo>
                    <a:pt x="0" y="167981"/>
                  </a:lnTo>
                  <a:cubicBezTo>
                    <a:pt x="0" y="169801"/>
                    <a:pt x="1476" y="171275"/>
                    <a:pt x="3296" y="171275"/>
                  </a:cubicBezTo>
                  <a:lnTo>
                    <a:pt x="43804" y="171275"/>
                  </a:lnTo>
                  <a:cubicBezTo>
                    <a:pt x="45624" y="171275"/>
                    <a:pt x="47100" y="169801"/>
                    <a:pt x="47100" y="167981"/>
                  </a:cubicBezTo>
                  <a:lnTo>
                    <a:pt x="47100" y="82766"/>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sp>
          <p:nvSpPr>
            <p:cNvPr id="1102" name="Google Shape;1102;p248"/>
            <p:cNvSpPr/>
            <p:nvPr/>
          </p:nvSpPr>
          <p:spPr>
            <a:xfrm>
              <a:off x="2208672" y="604786"/>
              <a:ext cx="168889" cy="223145"/>
            </a:xfrm>
            <a:custGeom>
              <a:rect b="b" l="l" r="r" t="t"/>
              <a:pathLst>
                <a:path extrusionOk="0" h="223145" w="168889">
                  <a:moveTo>
                    <a:pt x="84782" y="183959"/>
                  </a:moveTo>
                  <a:cubicBezTo>
                    <a:pt x="60559" y="183959"/>
                    <a:pt x="47774" y="164028"/>
                    <a:pt x="47774" y="135651"/>
                  </a:cubicBezTo>
                  <a:cubicBezTo>
                    <a:pt x="47774" y="107274"/>
                    <a:pt x="60559" y="87005"/>
                    <a:pt x="84782" y="87005"/>
                  </a:cubicBezTo>
                  <a:cubicBezTo>
                    <a:pt x="109004" y="87005"/>
                    <a:pt x="121790" y="107274"/>
                    <a:pt x="121790" y="135651"/>
                  </a:cubicBezTo>
                  <a:cubicBezTo>
                    <a:pt x="121790" y="164028"/>
                    <a:pt x="109004" y="183959"/>
                    <a:pt x="84782" y="183959"/>
                  </a:cubicBezTo>
                  <a:close/>
                  <a:moveTo>
                    <a:pt x="124479" y="215799"/>
                  </a:moveTo>
                  <a:cubicBezTo>
                    <a:pt x="124479" y="217619"/>
                    <a:pt x="125955" y="219092"/>
                    <a:pt x="127775" y="219092"/>
                  </a:cubicBezTo>
                  <a:lnTo>
                    <a:pt x="165594" y="219092"/>
                  </a:lnTo>
                  <a:cubicBezTo>
                    <a:pt x="167414" y="219092"/>
                    <a:pt x="168890" y="217619"/>
                    <a:pt x="168890" y="215799"/>
                  </a:cubicBezTo>
                  <a:lnTo>
                    <a:pt x="168890" y="3294"/>
                  </a:lnTo>
                  <a:cubicBezTo>
                    <a:pt x="168890" y="1475"/>
                    <a:pt x="167414" y="0"/>
                    <a:pt x="165594" y="0"/>
                  </a:cubicBezTo>
                  <a:lnTo>
                    <a:pt x="126431" y="0"/>
                  </a:lnTo>
                  <a:cubicBezTo>
                    <a:pt x="124611" y="0"/>
                    <a:pt x="123134" y="1475"/>
                    <a:pt x="123134" y="3294"/>
                  </a:cubicBezTo>
                  <a:lnTo>
                    <a:pt x="123134" y="75181"/>
                  </a:lnTo>
                  <a:cubicBezTo>
                    <a:pt x="112706" y="55587"/>
                    <a:pt x="95210" y="47817"/>
                    <a:pt x="73006" y="47817"/>
                  </a:cubicBezTo>
                  <a:cubicBezTo>
                    <a:pt x="29607" y="47817"/>
                    <a:pt x="0" y="85653"/>
                    <a:pt x="0" y="135651"/>
                  </a:cubicBezTo>
                  <a:cubicBezTo>
                    <a:pt x="0" y="185649"/>
                    <a:pt x="29607" y="223146"/>
                    <a:pt x="73006" y="223146"/>
                  </a:cubicBezTo>
                  <a:cubicBezTo>
                    <a:pt x="96555" y="223146"/>
                    <a:pt x="114725" y="213689"/>
                    <a:pt x="124479" y="189364"/>
                  </a:cubicBezTo>
                  <a:lnTo>
                    <a:pt x="124479" y="215799"/>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Public Sans"/>
                <a:ea typeface="Public Sans"/>
                <a:cs typeface="Public Sans"/>
                <a:sym typeface="Public Sans"/>
              </a:endParaRPr>
            </a:p>
          </p:txBody>
        </p:sp>
      </p:grpSp>
      <p:pic>
        <p:nvPicPr>
          <p:cNvPr descr="A blue and white circular pattern&#10;&#10;Description automatically generated" id="1103" name="Google Shape;1103;p248"/>
          <p:cNvPicPr preferRelativeResize="0"/>
          <p:nvPr/>
        </p:nvPicPr>
        <p:blipFill rotWithShape="1">
          <a:blip r:embed="rId2">
            <a:alphaModFix/>
          </a:blip>
          <a:srcRect b="0" l="0" r="0" t="0"/>
          <a:stretch/>
        </p:blipFill>
        <p:spPr>
          <a:xfrm>
            <a:off x="6373813" y="0"/>
            <a:ext cx="2770188" cy="5143500"/>
          </a:xfrm>
          <a:prstGeom prst="rect">
            <a:avLst/>
          </a:prstGeom>
          <a:noFill/>
          <a:ln>
            <a:noFill/>
          </a:ln>
        </p:spPr>
      </p:pic>
      <p:sp>
        <p:nvSpPr>
          <p:cNvPr id="1104" name="Google Shape;1104;p248"/>
          <p:cNvSpPr txBox="1"/>
          <p:nvPr>
            <p:ph idx="1" type="subTitle"/>
          </p:nvPr>
        </p:nvSpPr>
        <p:spPr>
          <a:xfrm>
            <a:off x="342901" y="3466550"/>
            <a:ext cx="5035200" cy="218100"/>
          </a:xfrm>
          <a:prstGeom prst="rect">
            <a:avLst/>
          </a:prstGeom>
          <a:noFill/>
          <a:ln>
            <a:noFill/>
          </a:ln>
        </p:spPr>
        <p:txBody>
          <a:bodyPr anchorCtr="0" anchor="t" bIns="0" lIns="0" spcFirstLastPara="1" rIns="0" wrap="square" tIns="0">
            <a:noAutofit/>
          </a:bodyPr>
          <a:lstStyle>
            <a:lvl1pPr lvl="0" algn="l">
              <a:lnSpc>
                <a:spcPct val="82000"/>
              </a:lnSpc>
              <a:spcBef>
                <a:spcPts val="1100"/>
              </a:spcBef>
              <a:spcAft>
                <a:spcPts val="0"/>
              </a:spcAft>
              <a:buClr>
                <a:schemeClr val="lt1"/>
              </a:buClr>
              <a:buSzPts val="1100"/>
              <a:buNone/>
              <a:defRPr b="0" i="0" sz="1400" cap="none">
                <a:solidFill>
                  <a:schemeClr val="lt1"/>
                </a:solidFill>
                <a:latin typeface="Public Sans"/>
                <a:ea typeface="Public Sans"/>
                <a:cs typeface="Public Sans"/>
                <a:sym typeface="Public Sans"/>
              </a:defRPr>
            </a:lvl1pPr>
            <a:lvl2pPr lvl="1" algn="ctr">
              <a:lnSpc>
                <a:spcPct val="105000"/>
              </a:lnSpc>
              <a:spcBef>
                <a:spcPts val="600"/>
              </a:spcBef>
              <a:spcAft>
                <a:spcPts val="0"/>
              </a:spcAft>
              <a:buClr>
                <a:schemeClr val="accent1"/>
              </a:buClr>
              <a:buSzPts val="1500"/>
              <a:buNone/>
              <a:defRPr sz="1500"/>
            </a:lvl2pPr>
            <a:lvl3pPr lvl="2" algn="ctr">
              <a:lnSpc>
                <a:spcPct val="105000"/>
              </a:lnSpc>
              <a:spcBef>
                <a:spcPts val="900"/>
              </a:spcBef>
              <a:spcAft>
                <a:spcPts val="0"/>
              </a:spcAft>
              <a:buClr>
                <a:schemeClr val="accent1"/>
              </a:buClr>
              <a:buSzPts val="1400"/>
              <a:buNone/>
              <a:defRPr sz="1400"/>
            </a:lvl3pPr>
            <a:lvl4pPr lvl="3" algn="ctr">
              <a:lnSpc>
                <a:spcPct val="105000"/>
              </a:lnSpc>
              <a:spcBef>
                <a:spcPts val="600"/>
              </a:spcBef>
              <a:spcAft>
                <a:spcPts val="0"/>
              </a:spcAft>
              <a:buClr>
                <a:schemeClr val="accent1"/>
              </a:buClr>
              <a:buSzPts val="1200"/>
              <a:buNone/>
              <a:defRPr sz="1200"/>
            </a:lvl4pPr>
            <a:lvl5pPr lvl="4" algn="ctr">
              <a:lnSpc>
                <a:spcPct val="105000"/>
              </a:lnSpc>
              <a:spcBef>
                <a:spcPts val="300"/>
              </a:spcBef>
              <a:spcAft>
                <a:spcPts val="0"/>
              </a:spcAft>
              <a:buClr>
                <a:schemeClr val="accent1"/>
              </a:buClr>
              <a:buSzPts val="1200"/>
              <a:buNone/>
              <a:defRPr sz="1200"/>
            </a:lvl5pPr>
            <a:lvl6pPr lvl="5" algn="ctr">
              <a:lnSpc>
                <a:spcPct val="105000"/>
              </a:lnSpc>
              <a:spcBef>
                <a:spcPts val="1800"/>
              </a:spcBef>
              <a:spcAft>
                <a:spcPts val="0"/>
              </a:spcAft>
              <a:buClr>
                <a:schemeClr val="accent1"/>
              </a:buClr>
              <a:buSzPts val="900"/>
              <a:buNone/>
              <a:defRPr sz="1200"/>
            </a:lvl6pPr>
            <a:lvl7pPr lvl="6" algn="ctr">
              <a:lnSpc>
                <a:spcPct val="105000"/>
              </a:lnSpc>
              <a:spcBef>
                <a:spcPts val="600"/>
              </a:spcBef>
              <a:spcAft>
                <a:spcPts val="0"/>
              </a:spcAft>
              <a:buSzPts val="1400"/>
              <a:buNone/>
              <a:defRPr sz="1200"/>
            </a:lvl7pPr>
            <a:lvl8pPr lvl="7" algn="ctr">
              <a:lnSpc>
                <a:spcPct val="105000"/>
              </a:lnSpc>
              <a:spcBef>
                <a:spcPts val="600"/>
              </a:spcBef>
              <a:spcAft>
                <a:spcPts val="0"/>
              </a:spcAft>
              <a:buSzPts val="1400"/>
              <a:buNone/>
              <a:defRPr sz="1200"/>
            </a:lvl8pPr>
            <a:lvl9pPr lvl="8" algn="ctr">
              <a:lnSpc>
                <a:spcPct val="80000"/>
              </a:lnSpc>
              <a:spcBef>
                <a:spcPts val="2600"/>
              </a:spcBef>
              <a:spcAft>
                <a:spcPts val="0"/>
              </a:spcAft>
              <a:buClr>
                <a:schemeClr val="accent1"/>
              </a:buClr>
              <a:buSzPts val="1400"/>
              <a:buNone/>
              <a:defRPr sz="1200"/>
            </a:lvl9pPr>
          </a:lstStyle>
          <a:p/>
        </p:txBody>
      </p:sp>
      <p:sp>
        <p:nvSpPr>
          <p:cNvPr id="1105" name="Google Shape;1105;p248"/>
          <p:cNvSpPr txBox="1"/>
          <p:nvPr>
            <p:ph type="title"/>
          </p:nvPr>
        </p:nvSpPr>
        <p:spPr>
          <a:xfrm>
            <a:off x="342901" y="2102703"/>
            <a:ext cx="5035200" cy="1294800"/>
          </a:xfrm>
          <a:prstGeom prst="rect">
            <a:avLst/>
          </a:prstGeom>
          <a:noFill/>
          <a:ln>
            <a:noFill/>
          </a:ln>
        </p:spPr>
        <p:txBody>
          <a:bodyPr anchorCtr="0" anchor="b" bIns="0" lIns="0" spcFirstLastPara="1" rIns="0" wrap="square" tIns="0">
            <a:spAutoFit/>
          </a:bodyPr>
          <a:lstStyle>
            <a:lvl1pPr lvl="0" algn="l">
              <a:lnSpc>
                <a:spcPct val="85000"/>
              </a:lnSpc>
              <a:spcBef>
                <a:spcPts val="0"/>
              </a:spcBef>
              <a:spcAft>
                <a:spcPts val="0"/>
              </a:spcAft>
              <a:buClr>
                <a:schemeClr val="lt1"/>
              </a:buClr>
              <a:buSzPts val="5000"/>
              <a:buFont typeface="Public Sans SemiBold"/>
              <a:buNone/>
              <a:defRPr b="1" i="0" sz="5000" cap="none">
                <a:solidFill>
                  <a:schemeClr val="lt1"/>
                </a:solidFill>
                <a:latin typeface="Public Sans SemiBold"/>
                <a:ea typeface="Public Sans SemiBold"/>
                <a:cs typeface="Public Sans SemiBold"/>
                <a:sym typeface="Public Sans SemiBold"/>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p:transition>
    <p:fade/>
  </p:transition>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ighlight 4">
  <p:cSld name="SECTION_HEADER_3">
    <p:bg>
      <p:bgPr>
        <a:solidFill>
          <a:schemeClr val="lt1"/>
        </a:solidFill>
      </p:bgPr>
    </p:bg>
    <p:spTree>
      <p:nvGrpSpPr>
        <p:cNvPr id="1106" name="Shape 1106"/>
        <p:cNvGrpSpPr/>
        <p:nvPr/>
      </p:nvGrpSpPr>
      <p:grpSpPr>
        <a:xfrm>
          <a:off x="0" y="0"/>
          <a:ext cx="0" cy="0"/>
          <a:chOff x="0" y="0"/>
          <a:chExt cx="0" cy="0"/>
        </a:xfrm>
      </p:grpSpPr>
      <p:sp>
        <p:nvSpPr>
          <p:cNvPr id="1107" name="Google Shape;1107;p249"/>
          <p:cNvSpPr txBox="1"/>
          <p:nvPr>
            <p:ph idx="12" type="sldNum"/>
          </p:nvPr>
        </p:nvSpPr>
        <p:spPr>
          <a:xfrm>
            <a:off x="8686800" y="4686300"/>
            <a:ext cx="457200" cy="4572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108" name="Google Shape;1108;p249"/>
          <p:cNvPicPr preferRelativeResize="0"/>
          <p:nvPr/>
        </p:nvPicPr>
        <p:blipFill rotWithShape="1">
          <a:blip r:embed="rId2">
            <a:alphaModFix/>
          </a:blip>
          <a:srcRect b="0" l="0" r="0" t="0"/>
          <a:stretch/>
        </p:blipFill>
        <p:spPr>
          <a:xfrm>
            <a:off x="0" y="0"/>
            <a:ext cx="9144000" cy="5143487"/>
          </a:xfrm>
          <a:prstGeom prst="rect">
            <a:avLst/>
          </a:prstGeom>
          <a:noFill/>
          <a:ln>
            <a:noFill/>
          </a:ln>
        </p:spPr>
      </p:pic>
      <p:pic>
        <p:nvPicPr>
          <p:cNvPr id="1109" name="Google Shape;1109;p249"/>
          <p:cNvPicPr preferRelativeResize="0"/>
          <p:nvPr/>
        </p:nvPicPr>
        <p:blipFill>
          <a:blip r:embed="rId3">
            <a:alphaModFix/>
          </a:blip>
          <a:stretch>
            <a:fillRect/>
          </a:stretch>
        </p:blipFill>
        <p:spPr>
          <a:xfrm>
            <a:off x="7959557" y="4846324"/>
            <a:ext cx="727244" cy="140250"/>
          </a:xfrm>
          <a:prstGeom prst="rect">
            <a:avLst/>
          </a:prstGeom>
          <a:noFill/>
          <a:ln>
            <a:noFill/>
          </a:ln>
        </p:spPr>
      </p:pic>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light background">
  <p:cSld name="BLANK_2">
    <p:bg>
      <p:bgPr>
        <a:solidFill>
          <a:schemeClr val="accent1"/>
        </a:solidFill>
      </p:bgPr>
    </p:bg>
    <p:spTree>
      <p:nvGrpSpPr>
        <p:cNvPr id="1110" name="Shape 1110"/>
        <p:cNvGrpSpPr/>
        <p:nvPr/>
      </p:nvGrpSpPr>
      <p:grpSpPr>
        <a:xfrm>
          <a:off x="0" y="0"/>
          <a:ext cx="0" cy="0"/>
          <a:chOff x="0" y="0"/>
          <a:chExt cx="0" cy="0"/>
        </a:xfrm>
      </p:grpSpPr>
      <p:pic>
        <p:nvPicPr>
          <p:cNvPr id="1111" name="Google Shape;1111;p250"/>
          <p:cNvPicPr preferRelativeResize="0"/>
          <p:nvPr/>
        </p:nvPicPr>
        <p:blipFill rotWithShape="1">
          <a:blip r:embed="rId2">
            <a:alphaModFix/>
          </a:blip>
          <a:srcRect b="0" l="120" r="120" t="0"/>
          <a:stretch/>
        </p:blipFill>
        <p:spPr>
          <a:xfrm>
            <a:off x="7959500" y="4846320"/>
            <a:ext cx="727301" cy="140250"/>
          </a:xfrm>
          <a:prstGeom prst="rect">
            <a:avLst/>
          </a:prstGeom>
          <a:noFill/>
          <a:ln>
            <a:noFill/>
          </a:ln>
        </p:spPr>
      </p:pic>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12" name="Shape 1112"/>
        <p:cNvGrpSpPr/>
        <p:nvPr/>
      </p:nvGrpSpPr>
      <p:grpSpPr>
        <a:xfrm>
          <a:off x="0" y="0"/>
          <a:ext cx="0" cy="0"/>
          <a:chOff x="0" y="0"/>
          <a:chExt cx="0" cy="0"/>
        </a:xfrm>
      </p:grpSpPr>
      <p:sp>
        <p:nvSpPr>
          <p:cNvPr id="1113" name="Google Shape;1113;p251"/>
          <p:cNvSpPr txBox="1"/>
          <p:nvPr>
            <p:ph type="title"/>
          </p:nvPr>
        </p:nvSpPr>
        <p:spPr>
          <a:xfrm>
            <a:off x="457200" y="205978"/>
            <a:ext cx="8229600" cy="8571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14" name="Google Shape;1114;p25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1200"/>
              </a:spcBef>
              <a:spcAft>
                <a:spcPts val="0"/>
              </a:spcAft>
              <a:buClr>
                <a:schemeClr val="dk1"/>
              </a:buClr>
              <a:buSzPts val="1800"/>
              <a:buChar char="○"/>
              <a:defRPr/>
            </a:lvl2pPr>
            <a:lvl3pPr indent="-342900" lvl="2" marL="1371600" algn="l">
              <a:spcBef>
                <a:spcPts val="1200"/>
              </a:spcBef>
              <a:spcAft>
                <a:spcPts val="0"/>
              </a:spcAft>
              <a:buClr>
                <a:schemeClr val="dk1"/>
              </a:buClr>
              <a:buSzPts val="1800"/>
              <a:buChar char="■"/>
              <a:defRPr/>
            </a:lvl3pPr>
            <a:lvl4pPr indent="-342900" lvl="3" marL="1828800" algn="l">
              <a:spcBef>
                <a:spcPts val="1200"/>
              </a:spcBef>
              <a:spcAft>
                <a:spcPts val="0"/>
              </a:spcAft>
              <a:buClr>
                <a:schemeClr val="dk1"/>
              </a:buClr>
              <a:buSzPts val="1800"/>
              <a:buChar char="●"/>
              <a:defRPr/>
            </a:lvl4pPr>
            <a:lvl5pPr indent="-342900" lvl="4" marL="2286000" algn="l">
              <a:spcBef>
                <a:spcPts val="1200"/>
              </a:spcBef>
              <a:spcAft>
                <a:spcPts val="0"/>
              </a:spcAft>
              <a:buClr>
                <a:schemeClr val="dk1"/>
              </a:buClr>
              <a:buSzPts val="1800"/>
              <a:buChar char="○"/>
              <a:defRPr/>
            </a:lvl5pPr>
            <a:lvl6pPr indent="-342900" lvl="5" marL="2743200" algn="l">
              <a:spcBef>
                <a:spcPts val="1200"/>
              </a:spcBef>
              <a:spcAft>
                <a:spcPts val="0"/>
              </a:spcAft>
              <a:buClr>
                <a:schemeClr val="dk1"/>
              </a:buClr>
              <a:buSzPts val="1800"/>
              <a:buChar char="■"/>
              <a:defRPr/>
            </a:lvl6pPr>
            <a:lvl7pPr indent="-342900" lvl="6" marL="3200400" algn="l">
              <a:spcBef>
                <a:spcPts val="1200"/>
              </a:spcBef>
              <a:spcAft>
                <a:spcPts val="0"/>
              </a:spcAft>
              <a:buClr>
                <a:schemeClr val="dk1"/>
              </a:buClr>
              <a:buSzPts val="1800"/>
              <a:buChar char="●"/>
              <a:defRPr/>
            </a:lvl7pPr>
            <a:lvl8pPr indent="-342900" lvl="7" marL="3657600" algn="l">
              <a:spcBef>
                <a:spcPts val="1200"/>
              </a:spcBef>
              <a:spcAft>
                <a:spcPts val="0"/>
              </a:spcAft>
              <a:buClr>
                <a:schemeClr val="dk1"/>
              </a:buClr>
              <a:buSzPts val="1800"/>
              <a:buChar char="○"/>
              <a:defRPr/>
            </a:lvl8pPr>
            <a:lvl9pPr indent="-342900" lvl="8" marL="4114800" algn="l">
              <a:spcBef>
                <a:spcPts val="1200"/>
              </a:spcBef>
              <a:spcAft>
                <a:spcPts val="1200"/>
              </a:spcAft>
              <a:buClr>
                <a:schemeClr val="dk1"/>
              </a:buClr>
              <a:buSzPts val="1800"/>
              <a:buChar char="■"/>
              <a:defRPr/>
            </a:lvl9pPr>
          </a:lstStyle>
          <a:p/>
        </p:txBody>
      </p:sp>
      <p:sp>
        <p:nvSpPr>
          <p:cNvPr id="1115" name="Google Shape;1115;p251"/>
          <p:cNvSpPr txBox="1"/>
          <p:nvPr>
            <p:ph idx="10" type="dt"/>
          </p:nvPr>
        </p:nvSpPr>
        <p:spPr>
          <a:xfrm>
            <a:off x="457200" y="4767263"/>
            <a:ext cx="2133600" cy="273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6" name="Google Shape;1116;p251"/>
          <p:cNvSpPr txBox="1"/>
          <p:nvPr>
            <p:ph idx="11" type="ftr"/>
          </p:nvPr>
        </p:nvSpPr>
        <p:spPr>
          <a:xfrm>
            <a:off x="3124200" y="4767263"/>
            <a:ext cx="2895600" cy="273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7" name="Google Shape;1117;p251"/>
          <p:cNvSpPr txBox="1"/>
          <p:nvPr>
            <p:ph idx="12" type="sldNum"/>
          </p:nvPr>
        </p:nvSpPr>
        <p:spPr>
          <a:xfrm>
            <a:off x="6553200" y="4767263"/>
            <a:ext cx="2133600" cy="273600"/>
          </a:xfrm>
          <a:prstGeom prst="rect">
            <a:avLst/>
          </a:prstGeom>
          <a:noFill/>
          <a:ln>
            <a:noFill/>
          </a:ln>
        </p:spPr>
        <p:txBody>
          <a:bodyPr anchorCtr="0" anchor="ctr" bIns="45700" lIns="91425" spcFirstLastPara="1" rIns="91425" wrap="square" tIns="45700">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45" Type="http://schemas.openxmlformats.org/officeDocument/2006/relationships/theme" Target="../theme/theme4.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64.xml"/><Relationship Id="rId22" Type="http://schemas.openxmlformats.org/officeDocument/2006/relationships/slideLayout" Target="../slideLayouts/slideLayout66.xml"/><Relationship Id="rId21" Type="http://schemas.openxmlformats.org/officeDocument/2006/relationships/slideLayout" Target="../slideLayouts/slideLayout65.xml"/><Relationship Id="rId24" Type="http://schemas.openxmlformats.org/officeDocument/2006/relationships/slideLayout" Target="../slideLayouts/slideLayout68.xml"/><Relationship Id="rId23" Type="http://schemas.openxmlformats.org/officeDocument/2006/relationships/slideLayout" Target="../slideLayouts/slideLayout67.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9" Type="http://schemas.openxmlformats.org/officeDocument/2006/relationships/slideLayout" Target="../slideLayouts/slideLayout53.xml"/><Relationship Id="rId26" Type="http://schemas.openxmlformats.org/officeDocument/2006/relationships/slideLayout" Target="../slideLayouts/slideLayout70.xml"/><Relationship Id="rId25" Type="http://schemas.openxmlformats.org/officeDocument/2006/relationships/slideLayout" Target="../slideLayouts/slideLayout69.xml"/><Relationship Id="rId28" Type="http://schemas.openxmlformats.org/officeDocument/2006/relationships/slideLayout" Target="../slideLayouts/slideLayout72.xml"/><Relationship Id="rId27" Type="http://schemas.openxmlformats.org/officeDocument/2006/relationships/slideLayout" Target="../slideLayouts/slideLayout71.xml"/><Relationship Id="rId5" Type="http://schemas.openxmlformats.org/officeDocument/2006/relationships/slideLayout" Target="../slideLayouts/slideLayout49.xml"/><Relationship Id="rId6" Type="http://schemas.openxmlformats.org/officeDocument/2006/relationships/slideLayout" Target="../slideLayouts/slideLayout50.xml"/><Relationship Id="rId29" Type="http://schemas.openxmlformats.org/officeDocument/2006/relationships/slideLayout" Target="../slideLayouts/slideLayout73.xml"/><Relationship Id="rId7" Type="http://schemas.openxmlformats.org/officeDocument/2006/relationships/slideLayout" Target="../slideLayouts/slideLayout51.xml"/><Relationship Id="rId8" Type="http://schemas.openxmlformats.org/officeDocument/2006/relationships/slideLayout" Target="../slideLayouts/slideLayout52.xml"/><Relationship Id="rId31" Type="http://schemas.openxmlformats.org/officeDocument/2006/relationships/theme" Target="../theme/theme2.xml"/><Relationship Id="rId30" Type="http://schemas.openxmlformats.org/officeDocument/2006/relationships/slideLayout" Target="../slideLayouts/slideLayout74.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3" Type="http://schemas.openxmlformats.org/officeDocument/2006/relationships/slideLayout" Target="../slideLayouts/slideLayout57.xml"/><Relationship Id="rId12" Type="http://schemas.openxmlformats.org/officeDocument/2006/relationships/slideLayout" Target="../slideLayouts/slideLayout56.xml"/><Relationship Id="rId15" Type="http://schemas.openxmlformats.org/officeDocument/2006/relationships/slideLayout" Target="../slideLayouts/slideLayout59.xml"/><Relationship Id="rId14" Type="http://schemas.openxmlformats.org/officeDocument/2006/relationships/slideLayout" Target="../slideLayouts/slideLayout58.xml"/><Relationship Id="rId17" Type="http://schemas.openxmlformats.org/officeDocument/2006/relationships/slideLayout" Target="../slideLayouts/slideLayout61.xml"/><Relationship Id="rId16" Type="http://schemas.openxmlformats.org/officeDocument/2006/relationships/slideLayout" Target="../slideLayouts/slideLayout60.xml"/><Relationship Id="rId19" Type="http://schemas.openxmlformats.org/officeDocument/2006/relationships/slideLayout" Target="../slideLayouts/slideLayout63.xml"/><Relationship Id="rId18" Type="http://schemas.openxmlformats.org/officeDocument/2006/relationships/slideLayout" Target="../slideLayouts/slideLayout6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slideLayout" Target="../slideLayouts/slideLayout76.xml"/><Relationship Id="rId3" Type="http://schemas.openxmlformats.org/officeDocument/2006/relationships/slideLayout" Target="../slideLayouts/slideLayout77.xml"/><Relationship Id="rId4" Type="http://schemas.openxmlformats.org/officeDocument/2006/relationships/slideLayout" Target="../slideLayouts/slideLayout78.xml"/><Relationship Id="rId9" Type="http://schemas.openxmlformats.org/officeDocument/2006/relationships/slideLayout" Target="../slideLayouts/slideLayout83.xml"/><Relationship Id="rId5" Type="http://schemas.openxmlformats.org/officeDocument/2006/relationships/slideLayout" Target="../slideLayouts/slideLayout79.xml"/><Relationship Id="rId6" Type="http://schemas.openxmlformats.org/officeDocument/2006/relationships/slideLayout" Target="../slideLayouts/slideLayout80.xml"/><Relationship Id="rId7" Type="http://schemas.openxmlformats.org/officeDocument/2006/relationships/slideLayout" Target="../slideLayouts/slideLayout81.xml"/><Relationship Id="rId8" Type="http://schemas.openxmlformats.org/officeDocument/2006/relationships/slideLayout" Target="../slideLayouts/slideLayout82.xml"/><Relationship Id="rId11" Type="http://schemas.openxmlformats.org/officeDocument/2006/relationships/slideLayout" Target="../slideLayouts/slideLayout85.xml"/><Relationship Id="rId10" Type="http://schemas.openxmlformats.org/officeDocument/2006/relationships/slideLayout" Target="../slideLayouts/slideLayout84.xml"/><Relationship Id="rId13" Type="http://schemas.openxmlformats.org/officeDocument/2006/relationships/slideLayout" Target="../slideLayouts/slideLayout87.xml"/><Relationship Id="rId12" Type="http://schemas.openxmlformats.org/officeDocument/2006/relationships/slideLayout" Target="../slideLayouts/slideLayout86.xml"/><Relationship Id="rId15" Type="http://schemas.openxmlformats.org/officeDocument/2006/relationships/slideLayout" Target="../slideLayouts/slideLayout89.xml"/><Relationship Id="rId14" Type="http://schemas.openxmlformats.org/officeDocument/2006/relationships/slideLayout" Target="../slideLayouts/slideLayout88.xml"/><Relationship Id="rId17" Type="http://schemas.openxmlformats.org/officeDocument/2006/relationships/slideLayout" Target="../slideLayouts/slideLayout91.xml"/><Relationship Id="rId16" Type="http://schemas.openxmlformats.org/officeDocument/2006/relationships/slideLayout" Target="../slideLayouts/slideLayout90.xml"/><Relationship Id="rId18" Type="http://schemas.openxmlformats.org/officeDocument/2006/relationships/theme" Target="../theme/theme5.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111.xml"/><Relationship Id="rId22" Type="http://schemas.openxmlformats.org/officeDocument/2006/relationships/slideLayout" Target="../slideLayouts/slideLayout113.xml"/><Relationship Id="rId21" Type="http://schemas.openxmlformats.org/officeDocument/2006/relationships/slideLayout" Target="../slideLayouts/slideLayout112.xml"/><Relationship Id="rId24" Type="http://schemas.openxmlformats.org/officeDocument/2006/relationships/slideLayout" Target="../slideLayouts/slideLayout115.xml"/><Relationship Id="rId23" Type="http://schemas.openxmlformats.org/officeDocument/2006/relationships/slideLayout" Target="../slideLayouts/slideLayout114.xml"/><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26" Type="http://schemas.openxmlformats.org/officeDocument/2006/relationships/slideLayout" Target="../slideLayouts/slideLayout117.xml"/><Relationship Id="rId25" Type="http://schemas.openxmlformats.org/officeDocument/2006/relationships/slideLayout" Target="../slideLayouts/slideLayout116.xml"/><Relationship Id="rId28" Type="http://schemas.openxmlformats.org/officeDocument/2006/relationships/slideLayout" Target="../slideLayouts/slideLayout119.xml"/><Relationship Id="rId27" Type="http://schemas.openxmlformats.org/officeDocument/2006/relationships/slideLayout" Target="../slideLayouts/slideLayout118.xml"/><Relationship Id="rId5" Type="http://schemas.openxmlformats.org/officeDocument/2006/relationships/slideLayout" Target="../slideLayouts/slideLayout96.xml"/><Relationship Id="rId6" Type="http://schemas.openxmlformats.org/officeDocument/2006/relationships/slideLayout" Target="../slideLayouts/slideLayout97.xml"/><Relationship Id="rId29" Type="http://schemas.openxmlformats.org/officeDocument/2006/relationships/slideLayout" Target="../slideLayouts/slideLayout120.xml"/><Relationship Id="rId7" Type="http://schemas.openxmlformats.org/officeDocument/2006/relationships/slideLayout" Target="../slideLayouts/slideLayout98.xml"/><Relationship Id="rId8" Type="http://schemas.openxmlformats.org/officeDocument/2006/relationships/slideLayout" Target="../slideLayouts/slideLayout99.xml"/><Relationship Id="rId31" Type="http://schemas.openxmlformats.org/officeDocument/2006/relationships/slideLayout" Target="../slideLayouts/slideLayout122.xml"/><Relationship Id="rId30" Type="http://schemas.openxmlformats.org/officeDocument/2006/relationships/slideLayout" Target="../slideLayouts/slideLayout121.xml"/><Relationship Id="rId11" Type="http://schemas.openxmlformats.org/officeDocument/2006/relationships/slideLayout" Target="../slideLayouts/slideLayout102.xml"/><Relationship Id="rId33" Type="http://schemas.openxmlformats.org/officeDocument/2006/relationships/slideLayout" Target="../slideLayouts/slideLayout124.xml"/><Relationship Id="rId10" Type="http://schemas.openxmlformats.org/officeDocument/2006/relationships/slideLayout" Target="../slideLayouts/slideLayout101.xml"/><Relationship Id="rId32" Type="http://schemas.openxmlformats.org/officeDocument/2006/relationships/slideLayout" Target="../slideLayouts/slideLayout123.xml"/><Relationship Id="rId13" Type="http://schemas.openxmlformats.org/officeDocument/2006/relationships/slideLayout" Target="../slideLayouts/slideLayout104.xml"/><Relationship Id="rId35" Type="http://schemas.openxmlformats.org/officeDocument/2006/relationships/theme" Target="../theme/theme3.xml"/><Relationship Id="rId12" Type="http://schemas.openxmlformats.org/officeDocument/2006/relationships/slideLayout" Target="../slideLayouts/slideLayout103.xml"/><Relationship Id="rId34" Type="http://schemas.openxmlformats.org/officeDocument/2006/relationships/slideLayout" Target="../slideLayouts/slideLayout125.xml"/><Relationship Id="rId15" Type="http://schemas.openxmlformats.org/officeDocument/2006/relationships/slideLayout" Target="../slideLayouts/slideLayout106.xml"/><Relationship Id="rId14" Type="http://schemas.openxmlformats.org/officeDocument/2006/relationships/slideLayout" Target="../slideLayouts/slideLayout105.xml"/><Relationship Id="rId17" Type="http://schemas.openxmlformats.org/officeDocument/2006/relationships/slideLayout" Target="../slideLayouts/slideLayout108.xml"/><Relationship Id="rId16" Type="http://schemas.openxmlformats.org/officeDocument/2006/relationships/slideLayout" Target="../slideLayouts/slideLayout107.xml"/><Relationship Id="rId19" Type="http://schemas.openxmlformats.org/officeDocument/2006/relationships/slideLayout" Target="../slideLayouts/slideLayout110.xml"/><Relationship Id="rId18" Type="http://schemas.openxmlformats.org/officeDocument/2006/relationships/slideLayout" Target="../slideLayouts/slideLayout109.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45.xml"/><Relationship Id="rId22" Type="http://schemas.openxmlformats.org/officeDocument/2006/relationships/slideLayout" Target="../slideLayouts/slideLayout147.xml"/><Relationship Id="rId21" Type="http://schemas.openxmlformats.org/officeDocument/2006/relationships/slideLayout" Target="../slideLayouts/slideLayout146.xml"/><Relationship Id="rId24" Type="http://schemas.openxmlformats.org/officeDocument/2006/relationships/slideLayout" Target="../slideLayouts/slideLayout149.xml"/><Relationship Id="rId23" Type="http://schemas.openxmlformats.org/officeDocument/2006/relationships/slideLayout" Target="../slideLayouts/slideLayout148.xml"/><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26" Type="http://schemas.openxmlformats.org/officeDocument/2006/relationships/slideLayout" Target="../slideLayouts/slideLayout151.xml"/><Relationship Id="rId25" Type="http://schemas.openxmlformats.org/officeDocument/2006/relationships/slideLayout" Target="../slideLayouts/slideLayout150.xml"/><Relationship Id="rId28" Type="http://schemas.openxmlformats.org/officeDocument/2006/relationships/slideLayout" Target="../slideLayouts/slideLayout153.xml"/><Relationship Id="rId27" Type="http://schemas.openxmlformats.org/officeDocument/2006/relationships/slideLayout" Target="../slideLayouts/slideLayout152.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29" Type="http://schemas.openxmlformats.org/officeDocument/2006/relationships/theme" Target="../theme/theme8.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11" Type="http://schemas.openxmlformats.org/officeDocument/2006/relationships/slideLayout" Target="../slideLayouts/slideLayout136.xml"/><Relationship Id="rId10" Type="http://schemas.openxmlformats.org/officeDocument/2006/relationships/slideLayout" Target="../slideLayouts/slideLayout135.xml"/><Relationship Id="rId13" Type="http://schemas.openxmlformats.org/officeDocument/2006/relationships/slideLayout" Target="../slideLayouts/slideLayout138.xml"/><Relationship Id="rId12" Type="http://schemas.openxmlformats.org/officeDocument/2006/relationships/slideLayout" Target="../slideLayouts/slideLayout137.xml"/><Relationship Id="rId15" Type="http://schemas.openxmlformats.org/officeDocument/2006/relationships/slideLayout" Target="../slideLayouts/slideLayout140.xml"/><Relationship Id="rId14" Type="http://schemas.openxmlformats.org/officeDocument/2006/relationships/slideLayout" Target="../slideLayouts/slideLayout139.xml"/><Relationship Id="rId17" Type="http://schemas.openxmlformats.org/officeDocument/2006/relationships/slideLayout" Target="../slideLayouts/slideLayout142.xml"/><Relationship Id="rId16" Type="http://schemas.openxmlformats.org/officeDocument/2006/relationships/slideLayout" Target="../slideLayouts/slideLayout141.xml"/><Relationship Id="rId19" Type="http://schemas.openxmlformats.org/officeDocument/2006/relationships/slideLayout" Target="../slideLayouts/slideLayout144.xml"/><Relationship Id="rId18" Type="http://schemas.openxmlformats.org/officeDocument/2006/relationships/slideLayout" Target="../slideLayouts/slideLayout143.xml"/></Relationships>
</file>

<file path=ppt/slideMasters/_rels/slideMaster6.xml.rels><?xml version="1.0" encoding="UTF-8" standalone="yes"?><Relationships xmlns="http://schemas.openxmlformats.org/package/2006/relationships"><Relationship Id="rId40" Type="http://schemas.openxmlformats.org/officeDocument/2006/relationships/slideLayout" Target="../slideLayouts/slideLayout193.xml"/><Relationship Id="rId42" Type="http://schemas.openxmlformats.org/officeDocument/2006/relationships/slideLayout" Target="../slideLayouts/slideLayout195.xml"/><Relationship Id="rId41" Type="http://schemas.openxmlformats.org/officeDocument/2006/relationships/slideLayout" Target="../slideLayouts/slideLayout194.xml"/><Relationship Id="rId44" Type="http://schemas.openxmlformats.org/officeDocument/2006/relationships/slideLayout" Target="../slideLayouts/slideLayout197.xml"/><Relationship Id="rId43" Type="http://schemas.openxmlformats.org/officeDocument/2006/relationships/slideLayout" Target="../slideLayouts/slideLayout196.xml"/><Relationship Id="rId46" Type="http://schemas.openxmlformats.org/officeDocument/2006/relationships/slideLayout" Target="../slideLayouts/slideLayout199.xml"/><Relationship Id="rId45" Type="http://schemas.openxmlformats.org/officeDocument/2006/relationships/slideLayout" Target="../slideLayouts/slideLayout198.xml"/><Relationship Id="rId1" Type="http://schemas.openxmlformats.org/officeDocument/2006/relationships/slideLayout" Target="../slideLayouts/slideLayout154.xml"/><Relationship Id="rId2" Type="http://schemas.openxmlformats.org/officeDocument/2006/relationships/slideLayout" Target="../slideLayouts/slideLayout155.xml"/><Relationship Id="rId3" Type="http://schemas.openxmlformats.org/officeDocument/2006/relationships/slideLayout" Target="../slideLayouts/slideLayout156.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48" Type="http://schemas.openxmlformats.org/officeDocument/2006/relationships/slideLayout" Target="../slideLayouts/slideLayout201.xml"/><Relationship Id="rId47" Type="http://schemas.openxmlformats.org/officeDocument/2006/relationships/slideLayout" Target="../slideLayouts/slideLayout200.xml"/><Relationship Id="rId49" Type="http://schemas.openxmlformats.org/officeDocument/2006/relationships/slideLayout" Target="../slideLayouts/slideLayout202.xml"/><Relationship Id="rId5" Type="http://schemas.openxmlformats.org/officeDocument/2006/relationships/slideLayout" Target="../slideLayouts/slideLayout158.xml"/><Relationship Id="rId6" Type="http://schemas.openxmlformats.org/officeDocument/2006/relationships/slideLayout" Target="../slideLayouts/slideLayout159.xml"/><Relationship Id="rId7" Type="http://schemas.openxmlformats.org/officeDocument/2006/relationships/slideLayout" Target="../slideLayouts/slideLayout160.xml"/><Relationship Id="rId8" Type="http://schemas.openxmlformats.org/officeDocument/2006/relationships/slideLayout" Target="../slideLayouts/slideLayout161.xml"/><Relationship Id="rId31" Type="http://schemas.openxmlformats.org/officeDocument/2006/relationships/slideLayout" Target="../slideLayouts/slideLayout184.xml"/><Relationship Id="rId30" Type="http://schemas.openxmlformats.org/officeDocument/2006/relationships/slideLayout" Target="../slideLayouts/slideLayout183.xml"/><Relationship Id="rId33" Type="http://schemas.openxmlformats.org/officeDocument/2006/relationships/slideLayout" Target="../slideLayouts/slideLayout186.xml"/><Relationship Id="rId32" Type="http://schemas.openxmlformats.org/officeDocument/2006/relationships/slideLayout" Target="../slideLayouts/slideLayout185.xml"/><Relationship Id="rId35" Type="http://schemas.openxmlformats.org/officeDocument/2006/relationships/slideLayout" Target="../slideLayouts/slideLayout188.xml"/><Relationship Id="rId34" Type="http://schemas.openxmlformats.org/officeDocument/2006/relationships/slideLayout" Target="../slideLayouts/slideLayout187.xml"/><Relationship Id="rId37" Type="http://schemas.openxmlformats.org/officeDocument/2006/relationships/slideLayout" Target="../slideLayouts/slideLayout190.xml"/><Relationship Id="rId36" Type="http://schemas.openxmlformats.org/officeDocument/2006/relationships/slideLayout" Target="../slideLayouts/slideLayout189.xml"/><Relationship Id="rId39" Type="http://schemas.openxmlformats.org/officeDocument/2006/relationships/slideLayout" Target="../slideLayouts/slideLayout192.xml"/><Relationship Id="rId38" Type="http://schemas.openxmlformats.org/officeDocument/2006/relationships/slideLayout" Target="../slideLayouts/slideLayout191.xml"/><Relationship Id="rId20" Type="http://schemas.openxmlformats.org/officeDocument/2006/relationships/slideLayout" Target="../slideLayouts/slideLayout173.xml"/><Relationship Id="rId22" Type="http://schemas.openxmlformats.org/officeDocument/2006/relationships/slideLayout" Target="../slideLayouts/slideLayout175.xml"/><Relationship Id="rId21" Type="http://schemas.openxmlformats.org/officeDocument/2006/relationships/slideLayout" Target="../slideLayouts/slideLayout174.xml"/><Relationship Id="rId24" Type="http://schemas.openxmlformats.org/officeDocument/2006/relationships/slideLayout" Target="../slideLayouts/slideLayout177.xml"/><Relationship Id="rId23" Type="http://schemas.openxmlformats.org/officeDocument/2006/relationships/slideLayout" Target="../slideLayouts/slideLayout176.xml"/><Relationship Id="rId26" Type="http://schemas.openxmlformats.org/officeDocument/2006/relationships/slideLayout" Target="../slideLayouts/slideLayout179.xml"/><Relationship Id="rId25" Type="http://schemas.openxmlformats.org/officeDocument/2006/relationships/slideLayout" Target="../slideLayouts/slideLayout178.xml"/><Relationship Id="rId28" Type="http://schemas.openxmlformats.org/officeDocument/2006/relationships/slideLayout" Target="../slideLayouts/slideLayout181.xml"/><Relationship Id="rId27" Type="http://schemas.openxmlformats.org/officeDocument/2006/relationships/slideLayout" Target="../slideLayouts/slideLayout180.xml"/><Relationship Id="rId29" Type="http://schemas.openxmlformats.org/officeDocument/2006/relationships/slideLayout" Target="../slideLayouts/slideLayout182.xml"/><Relationship Id="rId51" Type="http://schemas.openxmlformats.org/officeDocument/2006/relationships/slideLayout" Target="../slideLayouts/slideLayout204.xml"/><Relationship Id="rId50" Type="http://schemas.openxmlformats.org/officeDocument/2006/relationships/slideLayout" Target="../slideLayouts/slideLayout203.xml"/><Relationship Id="rId53" Type="http://schemas.openxmlformats.org/officeDocument/2006/relationships/theme" Target="../theme/theme6.xml"/><Relationship Id="rId52" Type="http://schemas.openxmlformats.org/officeDocument/2006/relationships/slideLayout" Target="../slideLayouts/slideLayout205.xml"/><Relationship Id="rId11" Type="http://schemas.openxmlformats.org/officeDocument/2006/relationships/slideLayout" Target="../slideLayouts/slideLayout164.xml"/><Relationship Id="rId10" Type="http://schemas.openxmlformats.org/officeDocument/2006/relationships/slideLayout" Target="../slideLayouts/slideLayout163.xml"/><Relationship Id="rId13" Type="http://schemas.openxmlformats.org/officeDocument/2006/relationships/slideLayout" Target="../slideLayouts/slideLayout166.xml"/><Relationship Id="rId12" Type="http://schemas.openxmlformats.org/officeDocument/2006/relationships/slideLayout" Target="../slideLayouts/slideLayout165.xml"/><Relationship Id="rId15" Type="http://schemas.openxmlformats.org/officeDocument/2006/relationships/slideLayout" Target="../slideLayouts/slideLayout168.xml"/><Relationship Id="rId14" Type="http://schemas.openxmlformats.org/officeDocument/2006/relationships/slideLayout" Target="../slideLayouts/slideLayout167.xml"/><Relationship Id="rId17" Type="http://schemas.openxmlformats.org/officeDocument/2006/relationships/slideLayout" Target="../slideLayouts/slideLayout170.xml"/><Relationship Id="rId16" Type="http://schemas.openxmlformats.org/officeDocument/2006/relationships/slideLayout" Target="../slideLayouts/slideLayout169.xml"/><Relationship Id="rId19" Type="http://schemas.openxmlformats.org/officeDocument/2006/relationships/slideLayout" Target="../slideLayouts/slideLayout172.xml"/><Relationship Id="rId18" Type="http://schemas.openxmlformats.org/officeDocument/2006/relationships/slideLayout" Target="../slideLayouts/slideLayout171.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206.xml"/><Relationship Id="rId2" Type="http://schemas.openxmlformats.org/officeDocument/2006/relationships/slideLayout" Target="../slideLayouts/slideLayout207.xml"/><Relationship Id="rId3" Type="http://schemas.openxmlformats.org/officeDocument/2006/relationships/slideLayout" Target="../slideLayouts/slideLayout208.xml"/><Relationship Id="rId4" Type="http://schemas.openxmlformats.org/officeDocument/2006/relationships/slideLayout" Target="../slideLayouts/slideLayout209.xml"/><Relationship Id="rId9" Type="http://schemas.openxmlformats.org/officeDocument/2006/relationships/slideLayout" Target="../slideLayouts/slideLayout214.xml"/><Relationship Id="rId5" Type="http://schemas.openxmlformats.org/officeDocument/2006/relationships/slideLayout" Target="../slideLayouts/slideLayout210.xml"/><Relationship Id="rId6" Type="http://schemas.openxmlformats.org/officeDocument/2006/relationships/slideLayout" Target="../slideLayouts/slideLayout211.xml"/><Relationship Id="rId7" Type="http://schemas.openxmlformats.org/officeDocument/2006/relationships/slideLayout" Target="../slideLayouts/slideLayout212.xml"/><Relationship Id="rId8" Type="http://schemas.openxmlformats.org/officeDocument/2006/relationships/slideLayout" Target="../slideLayouts/slideLayout213.xml"/><Relationship Id="rId11" Type="http://schemas.openxmlformats.org/officeDocument/2006/relationships/slideLayout" Target="../slideLayouts/slideLayout216.xml"/><Relationship Id="rId10" Type="http://schemas.openxmlformats.org/officeDocument/2006/relationships/slideLayout" Target="../slideLayouts/slideLayout215.xml"/><Relationship Id="rId1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217.xml"/><Relationship Id="rId2" Type="http://schemas.openxmlformats.org/officeDocument/2006/relationships/slideLayout" Target="../slideLayouts/slideLayout218.xml"/><Relationship Id="rId3" Type="http://schemas.openxmlformats.org/officeDocument/2006/relationships/slideLayout" Target="../slideLayouts/slideLayout219.xml"/><Relationship Id="rId4" Type="http://schemas.openxmlformats.org/officeDocument/2006/relationships/slideLayout" Target="../slideLayouts/slideLayout220.xml"/><Relationship Id="rId9" Type="http://schemas.openxmlformats.org/officeDocument/2006/relationships/slideLayout" Target="../slideLayouts/slideLayout225.xml"/><Relationship Id="rId5" Type="http://schemas.openxmlformats.org/officeDocument/2006/relationships/slideLayout" Target="../slideLayouts/slideLayout221.xml"/><Relationship Id="rId6" Type="http://schemas.openxmlformats.org/officeDocument/2006/relationships/slideLayout" Target="../slideLayouts/slideLayout222.xml"/><Relationship Id="rId7" Type="http://schemas.openxmlformats.org/officeDocument/2006/relationships/slideLayout" Target="../slideLayouts/slideLayout223.xml"/><Relationship Id="rId8" Type="http://schemas.openxmlformats.org/officeDocument/2006/relationships/slideLayout" Target="../slideLayouts/slideLayout224.xml"/><Relationship Id="rId20" Type="http://schemas.openxmlformats.org/officeDocument/2006/relationships/slideLayout" Target="../slideLayouts/slideLayout236.xml"/><Relationship Id="rId22" Type="http://schemas.openxmlformats.org/officeDocument/2006/relationships/slideLayout" Target="../slideLayouts/slideLayout238.xml"/><Relationship Id="rId21" Type="http://schemas.openxmlformats.org/officeDocument/2006/relationships/slideLayout" Target="../slideLayouts/slideLayout237.xml"/><Relationship Id="rId24" Type="http://schemas.openxmlformats.org/officeDocument/2006/relationships/slideLayout" Target="../slideLayouts/slideLayout240.xml"/><Relationship Id="rId23" Type="http://schemas.openxmlformats.org/officeDocument/2006/relationships/slideLayout" Target="../slideLayouts/slideLayout239.xml"/><Relationship Id="rId26" Type="http://schemas.openxmlformats.org/officeDocument/2006/relationships/slideLayout" Target="../slideLayouts/slideLayout242.xml"/><Relationship Id="rId25" Type="http://schemas.openxmlformats.org/officeDocument/2006/relationships/slideLayout" Target="../slideLayouts/slideLayout241.xml"/><Relationship Id="rId28" Type="http://schemas.openxmlformats.org/officeDocument/2006/relationships/theme" Target="../theme/theme9.xml"/><Relationship Id="rId27" Type="http://schemas.openxmlformats.org/officeDocument/2006/relationships/slideLayout" Target="../slideLayouts/slideLayout243.xml"/><Relationship Id="rId11" Type="http://schemas.openxmlformats.org/officeDocument/2006/relationships/slideLayout" Target="../slideLayouts/slideLayout227.xml"/><Relationship Id="rId10" Type="http://schemas.openxmlformats.org/officeDocument/2006/relationships/slideLayout" Target="../slideLayouts/slideLayout226.xml"/><Relationship Id="rId13" Type="http://schemas.openxmlformats.org/officeDocument/2006/relationships/slideLayout" Target="../slideLayouts/slideLayout229.xml"/><Relationship Id="rId12" Type="http://schemas.openxmlformats.org/officeDocument/2006/relationships/slideLayout" Target="../slideLayouts/slideLayout228.xml"/><Relationship Id="rId15" Type="http://schemas.openxmlformats.org/officeDocument/2006/relationships/slideLayout" Target="../slideLayouts/slideLayout231.xml"/><Relationship Id="rId14" Type="http://schemas.openxmlformats.org/officeDocument/2006/relationships/slideLayout" Target="../slideLayouts/slideLayout230.xml"/><Relationship Id="rId17" Type="http://schemas.openxmlformats.org/officeDocument/2006/relationships/slideLayout" Target="../slideLayouts/slideLayout233.xml"/><Relationship Id="rId16" Type="http://schemas.openxmlformats.org/officeDocument/2006/relationships/slideLayout" Target="../slideLayouts/slideLayout232.xml"/><Relationship Id="rId19" Type="http://schemas.openxmlformats.org/officeDocument/2006/relationships/slideLayout" Target="../slideLayouts/slideLayout235.xml"/><Relationship Id="rId18" Type="http://schemas.openxmlformats.org/officeDocument/2006/relationships/slideLayout" Target="../slideLayouts/slideLayout23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39650"/>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Public Sans ExtraBold"/>
              <a:buNone/>
              <a:defRPr sz="2800">
                <a:solidFill>
                  <a:schemeClr val="dk1"/>
                </a:solidFill>
                <a:latin typeface="Public Sans ExtraBold"/>
                <a:ea typeface="Public Sans ExtraBold"/>
                <a:cs typeface="Public Sans ExtraBold"/>
                <a:sym typeface="Public Sans ExtraBold"/>
              </a:defRPr>
            </a:lvl1pPr>
            <a:lvl2pPr lvl="1">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2pPr>
            <a:lvl3pPr lvl="2">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3pPr>
            <a:lvl4pPr lvl="3">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4pPr>
            <a:lvl5pPr lvl="4">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5pPr>
            <a:lvl6pPr lvl="5">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6pPr>
            <a:lvl7pPr lvl="6">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7pPr>
            <a:lvl8pPr lvl="7">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8pPr>
            <a:lvl9pPr lvl="8">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04800" lvl="0" marL="4572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1pPr>
            <a:lvl2pPr indent="-304800" lvl="1" marL="9144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2pPr>
            <a:lvl3pPr indent="-304800" lvl="2" marL="13716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3pPr>
            <a:lvl4pPr indent="-304800" lvl="3" marL="18288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4pPr>
            <a:lvl5pPr indent="-304800" lvl="4" marL="22860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5pPr>
            <a:lvl6pPr indent="-304800" lvl="5" marL="27432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6pPr>
            <a:lvl7pPr indent="-304800" lvl="6" marL="32004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7pPr>
            <a:lvl8pPr indent="-304800" lvl="7" marL="36576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8pPr>
            <a:lvl9pPr indent="-304800" lvl="8" marL="41148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01" name="Shape 201"/>
        <p:cNvGrpSpPr/>
        <p:nvPr/>
      </p:nvGrpSpPr>
      <p:grpSpPr>
        <a:xfrm>
          <a:off x="0" y="0"/>
          <a:ext cx="0" cy="0"/>
          <a:chOff x="0" y="0"/>
          <a:chExt cx="0" cy="0"/>
        </a:xfrm>
      </p:grpSpPr>
      <p:sp>
        <p:nvSpPr>
          <p:cNvPr id="202" name="Google Shape;202;p46"/>
          <p:cNvSpPr txBox="1"/>
          <p:nvPr>
            <p:ph type="title"/>
          </p:nvPr>
        </p:nvSpPr>
        <p:spPr>
          <a:xfrm>
            <a:off x="457200" y="445025"/>
            <a:ext cx="8229600" cy="572700"/>
          </a:xfrm>
          <a:prstGeom prst="rect">
            <a:avLst/>
          </a:prstGeom>
          <a:noFill/>
          <a:ln>
            <a:noFill/>
          </a:ln>
        </p:spPr>
        <p:txBody>
          <a:bodyPr anchorCtr="0" anchor="t" bIns="0" lIns="0" spcFirstLastPara="1" rIns="0" wrap="square" tIns="0">
            <a:normAutofit/>
          </a:bodyPr>
          <a:lstStyle>
            <a:lvl1pPr lvl="0">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1pPr>
            <a:lvl2pPr lvl="1">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2pPr>
            <a:lvl3pPr lvl="2">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3pPr>
            <a:lvl4pPr lvl="3">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4pPr>
            <a:lvl5pPr lvl="4">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5pPr>
            <a:lvl6pPr lvl="5">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6pPr>
            <a:lvl7pPr lvl="6">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7pPr>
            <a:lvl8pPr lvl="7">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8pPr>
            <a:lvl9pPr lvl="8">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9pPr>
          </a:lstStyle>
          <a:p/>
        </p:txBody>
      </p:sp>
      <p:sp>
        <p:nvSpPr>
          <p:cNvPr id="203" name="Google Shape;203;p46"/>
          <p:cNvSpPr txBox="1"/>
          <p:nvPr>
            <p:ph idx="1" type="body"/>
          </p:nvPr>
        </p:nvSpPr>
        <p:spPr>
          <a:xfrm>
            <a:off x="457200" y="1152475"/>
            <a:ext cx="8229600" cy="3416400"/>
          </a:xfrm>
          <a:prstGeom prst="rect">
            <a:avLst/>
          </a:prstGeom>
          <a:noFill/>
          <a:ln>
            <a:noFill/>
          </a:ln>
        </p:spPr>
        <p:txBody>
          <a:bodyPr anchorCtr="0" anchor="t" bIns="0" lIns="0" spcFirstLastPara="1" rIns="0" wrap="square" tIns="0">
            <a:noAutofit/>
          </a:bodyPr>
          <a:lstStyle>
            <a:lvl1pPr indent="-304800" lvl="0" marL="457200">
              <a:lnSpc>
                <a:spcPct val="115000"/>
              </a:lnSpc>
              <a:spcBef>
                <a:spcPts val="0"/>
              </a:spcBef>
              <a:spcAft>
                <a:spcPts val="0"/>
              </a:spcAft>
              <a:buClr>
                <a:schemeClr val="dk1"/>
              </a:buClr>
              <a:buSzPts val="1200"/>
              <a:buFont typeface="Public Sans"/>
              <a:buChar char="●"/>
              <a:defRPr sz="1200">
                <a:solidFill>
                  <a:schemeClr val="dk1"/>
                </a:solidFill>
                <a:latin typeface="Public Sans"/>
                <a:ea typeface="Public Sans"/>
                <a:cs typeface="Public Sans"/>
                <a:sym typeface="Public Sans"/>
              </a:defRPr>
            </a:lvl1pPr>
            <a:lvl2pPr indent="-285750" lvl="1" marL="9144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2pPr>
            <a:lvl3pPr indent="-285750" lvl="2" marL="13716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3pPr>
            <a:lvl4pPr indent="-285750" lvl="3" marL="18288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4pPr>
            <a:lvl5pPr indent="-285750" lvl="4" marL="22860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5pPr>
            <a:lvl6pPr indent="-285750" lvl="5" marL="27432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6pPr>
            <a:lvl7pPr indent="-285750" lvl="6" marL="32004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7pPr>
            <a:lvl8pPr indent="-285750" lvl="7" marL="36576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8pPr>
            <a:lvl9pPr indent="-285750" lvl="8" marL="4114800">
              <a:lnSpc>
                <a:spcPct val="115000"/>
              </a:lnSpc>
              <a:spcBef>
                <a:spcPts val="600"/>
              </a:spcBef>
              <a:spcAft>
                <a:spcPts val="600"/>
              </a:spcAft>
              <a:buClr>
                <a:schemeClr val="dk1"/>
              </a:buClr>
              <a:buSzPts val="900"/>
              <a:buFont typeface="Public Sans"/>
              <a:buChar char="■"/>
              <a:defRPr sz="900">
                <a:solidFill>
                  <a:schemeClr val="dk1"/>
                </a:solidFill>
                <a:latin typeface="Public Sans"/>
                <a:ea typeface="Public Sans"/>
                <a:cs typeface="Public Sans"/>
                <a:sym typeface="Public Sans"/>
              </a:defRPr>
            </a:lvl9pPr>
          </a:lstStyle>
          <a:p/>
        </p:txBody>
      </p:sp>
    </p:spTree>
  </p:cSld>
  <p:clrMap accent1="accent1" accent2="accent2" accent3="accent3" accent4="accent4" accent5="accent5" accent6="accent6" bg1="lt1" bg2="dk2" tx1="dk1" tx2="lt2" folHlink="folHlink" hlink="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E46962"/>
          </p15:clr>
        </p15:guide>
        <p15:guide id="2" orient="horz" pos="288">
          <p15:clr>
            <a:srgbClr val="E46962"/>
          </p15:clr>
        </p15:guide>
        <p15:guide id="3" pos="5472">
          <p15:clr>
            <a:srgbClr val="E46962"/>
          </p15:clr>
        </p15:guide>
        <p15:guide id="4" orient="horz" pos="2952">
          <p15:clr>
            <a:srgbClr val="E46962"/>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51" name="Shape 351"/>
        <p:cNvGrpSpPr/>
        <p:nvPr/>
      </p:nvGrpSpPr>
      <p:grpSpPr>
        <a:xfrm>
          <a:off x="0" y="0"/>
          <a:ext cx="0" cy="0"/>
          <a:chOff x="0" y="0"/>
          <a:chExt cx="0" cy="0"/>
        </a:xfrm>
      </p:grpSpPr>
      <p:sp>
        <p:nvSpPr>
          <p:cNvPr id="352" name="Google Shape;352;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353" name="Google Shape;353;p7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354" name="Google Shape;354;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28" name="Shape 428"/>
        <p:cNvGrpSpPr/>
        <p:nvPr/>
      </p:nvGrpSpPr>
      <p:grpSpPr>
        <a:xfrm>
          <a:off x="0" y="0"/>
          <a:ext cx="0" cy="0"/>
          <a:chOff x="0" y="0"/>
          <a:chExt cx="0" cy="0"/>
        </a:xfrm>
      </p:grpSpPr>
      <p:sp>
        <p:nvSpPr>
          <p:cNvPr id="429" name="Google Shape;429;p95"/>
          <p:cNvSpPr txBox="1"/>
          <p:nvPr>
            <p:ph type="title"/>
          </p:nvPr>
        </p:nvSpPr>
        <p:spPr>
          <a:xfrm>
            <a:off x="457200" y="445025"/>
            <a:ext cx="8229600" cy="572700"/>
          </a:xfrm>
          <a:prstGeom prst="rect">
            <a:avLst/>
          </a:prstGeom>
          <a:noFill/>
          <a:ln>
            <a:noFill/>
          </a:ln>
        </p:spPr>
        <p:txBody>
          <a:bodyPr anchorCtr="0" anchor="t" bIns="0" lIns="0" spcFirstLastPara="1" rIns="0" wrap="square" tIns="0">
            <a:normAutofit/>
          </a:bodyPr>
          <a:lstStyle>
            <a:lvl1pPr lvl="0">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1pPr>
            <a:lvl2pPr lvl="1">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2pPr>
            <a:lvl3pPr lvl="2">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3pPr>
            <a:lvl4pPr lvl="3">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4pPr>
            <a:lvl5pPr lvl="4">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5pPr>
            <a:lvl6pPr lvl="5">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6pPr>
            <a:lvl7pPr lvl="6">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7pPr>
            <a:lvl8pPr lvl="7">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8pPr>
            <a:lvl9pPr lvl="8">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9pPr>
          </a:lstStyle>
          <a:p/>
        </p:txBody>
      </p:sp>
      <p:sp>
        <p:nvSpPr>
          <p:cNvPr id="430" name="Google Shape;430;p95"/>
          <p:cNvSpPr txBox="1"/>
          <p:nvPr>
            <p:ph idx="1" type="body"/>
          </p:nvPr>
        </p:nvSpPr>
        <p:spPr>
          <a:xfrm>
            <a:off x="457200" y="1152475"/>
            <a:ext cx="8229600" cy="3416400"/>
          </a:xfrm>
          <a:prstGeom prst="rect">
            <a:avLst/>
          </a:prstGeom>
          <a:noFill/>
          <a:ln>
            <a:noFill/>
          </a:ln>
        </p:spPr>
        <p:txBody>
          <a:bodyPr anchorCtr="0" anchor="t" bIns="0" lIns="0" spcFirstLastPara="1" rIns="0" wrap="square" tIns="0">
            <a:noAutofit/>
          </a:bodyPr>
          <a:lstStyle>
            <a:lvl1pPr indent="-304800" lvl="0" marL="457200">
              <a:lnSpc>
                <a:spcPct val="115000"/>
              </a:lnSpc>
              <a:spcBef>
                <a:spcPts val="0"/>
              </a:spcBef>
              <a:spcAft>
                <a:spcPts val="0"/>
              </a:spcAft>
              <a:buClr>
                <a:schemeClr val="dk1"/>
              </a:buClr>
              <a:buSzPts val="1200"/>
              <a:buFont typeface="Public Sans"/>
              <a:buChar char="●"/>
              <a:defRPr sz="1200">
                <a:solidFill>
                  <a:schemeClr val="dk1"/>
                </a:solidFill>
                <a:latin typeface="Public Sans"/>
                <a:ea typeface="Public Sans"/>
                <a:cs typeface="Public Sans"/>
                <a:sym typeface="Public Sans"/>
              </a:defRPr>
            </a:lvl1pPr>
            <a:lvl2pPr indent="-285750" lvl="1" marL="9144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2pPr>
            <a:lvl3pPr indent="-285750" lvl="2" marL="13716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3pPr>
            <a:lvl4pPr indent="-285750" lvl="3" marL="18288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4pPr>
            <a:lvl5pPr indent="-285750" lvl="4" marL="22860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5pPr>
            <a:lvl6pPr indent="-285750" lvl="5" marL="27432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6pPr>
            <a:lvl7pPr indent="-285750" lvl="6" marL="32004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7pPr>
            <a:lvl8pPr indent="-285750" lvl="7" marL="36576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8pPr>
            <a:lvl9pPr indent="-285750" lvl="8" marL="4114800">
              <a:lnSpc>
                <a:spcPct val="115000"/>
              </a:lnSpc>
              <a:spcBef>
                <a:spcPts val="600"/>
              </a:spcBef>
              <a:spcAft>
                <a:spcPts val="600"/>
              </a:spcAft>
              <a:buClr>
                <a:schemeClr val="dk1"/>
              </a:buClr>
              <a:buSzPts val="900"/>
              <a:buFont typeface="Public Sans"/>
              <a:buChar char="■"/>
              <a:defRPr sz="900">
                <a:solidFill>
                  <a:schemeClr val="dk1"/>
                </a:solidFill>
                <a:latin typeface="Public Sans"/>
                <a:ea typeface="Public Sans"/>
                <a:cs typeface="Public Sans"/>
                <a:sym typeface="Public Sans"/>
              </a:defRPr>
            </a:lvl9pPr>
          </a:lstStyle>
          <a:p/>
        </p:txBody>
      </p:sp>
    </p:spTree>
  </p:cSld>
  <p:clrMap accent1="accent1" accent2="accent2" accent3="accent3" accent4="accent4" accent5="accent5" accent6="accent6" bg1="lt1" bg2="dk2" tx1="dk1" tx2="lt2" folHlink="folHlink" hlink="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 id="2147483756" r:id="rId18"/>
    <p:sldLayoutId id="2147483757" r:id="rId19"/>
    <p:sldLayoutId id="2147483758" r:id="rId20"/>
    <p:sldLayoutId id="2147483759" r:id="rId21"/>
    <p:sldLayoutId id="2147483760" r:id="rId22"/>
    <p:sldLayoutId id="2147483761" r:id="rId23"/>
    <p:sldLayoutId id="2147483762" r:id="rId24"/>
    <p:sldLayoutId id="2147483763" r:id="rId25"/>
    <p:sldLayoutId id="2147483764" r:id="rId26"/>
    <p:sldLayoutId id="2147483765" r:id="rId27"/>
    <p:sldLayoutId id="2147483766" r:id="rId28"/>
    <p:sldLayoutId id="2147483767" r:id="rId29"/>
    <p:sldLayoutId id="2147483768" r:id="rId30"/>
    <p:sldLayoutId id="2147483769" r:id="rId31"/>
    <p:sldLayoutId id="2147483770" r:id="rId32"/>
    <p:sldLayoutId id="2147483771" r:id="rId33"/>
    <p:sldLayoutId id="2147483772"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E46962"/>
          </p15:clr>
        </p15:guide>
        <p15:guide id="2" orient="horz" pos="288">
          <p15:clr>
            <a:srgbClr val="E46962"/>
          </p15:clr>
        </p15:guide>
        <p15:guide id="3" pos="5472">
          <p15:clr>
            <a:srgbClr val="E46962"/>
          </p15:clr>
        </p15:guide>
        <p15:guide id="4" orient="horz" pos="2952">
          <p15:clr>
            <a:srgbClr val="E46962"/>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90" name="Shape 590"/>
        <p:cNvGrpSpPr/>
        <p:nvPr/>
      </p:nvGrpSpPr>
      <p:grpSpPr>
        <a:xfrm>
          <a:off x="0" y="0"/>
          <a:ext cx="0" cy="0"/>
          <a:chOff x="0" y="0"/>
          <a:chExt cx="0" cy="0"/>
        </a:xfrm>
      </p:grpSpPr>
      <p:sp>
        <p:nvSpPr>
          <p:cNvPr id="591" name="Google Shape;591;p130"/>
          <p:cNvSpPr txBox="1"/>
          <p:nvPr>
            <p:ph type="title"/>
          </p:nvPr>
        </p:nvSpPr>
        <p:spPr>
          <a:xfrm>
            <a:off x="457200" y="445025"/>
            <a:ext cx="8229600" cy="572700"/>
          </a:xfrm>
          <a:prstGeom prst="rect">
            <a:avLst/>
          </a:prstGeom>
          <a:noFill/>
          <a:ln>
            <a:noFill/>
          </a:ln>
        </p:spPr>
        <p:txBody>
          <a:bodyPr anchorCtr="0" anchor="t" bIns="0" lIns="0" spcFirstLastPara="1" rIns="0" wrap="square" tIns="0">
            <a:normAutofit/>
          </a:bodyPr>
          <a:lstStyle>
            <a:lvl1pPr lvl="0">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1pPr>
            <a:lvl2pPr lvl="1">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2pPr>
            <a:lvl3pPr lvl="2">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3pPr>
            <a:lvl4pPr lvl="3">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4pPr>
            <a:lvl5pPr lvl="4">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5pPr>
            <a:lvl6pPr lvl="5">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6pPr>
            <a:lvl7pPr lvl="6">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7pPr>
            <a:lvl8pPr lvl="7">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8pPr>
            <a:lvl9pPr lvl="8">
              <a:spcBef>
                <a:spcPts val="0"/>
              </a:spcBef>
              <a:spcAft>
                <a:spcPts val="0"/>
              </a:spcAft>
              <a:buClr>
                <a:schemeClr val="dk1"/>
              </a:buClr>
              <a:buSzPts val="2800"/>
              <a:buFont typeface="Public Sans Medium"/>
              <a:buNone/>
              <a:defRPr sz="2800">
                <a:solidFill>
                  <a:schemeClr val="dk1"/>
                </a:solidFill>
                <a:latin typeface="Public Sans Medium"/>
                <a:ea typeface="Public Sans Medium"/>
                <a:cs typeface="Public Sans Medium"/>
                <a:sym typeface="Public Sans Medium"/>
              </a:defRPr>
            </a:lvl9pPr>
          </a:lstStyle>
          <a:p/>
        </p:txBody>
      </p:sp>
      <p:sp>
        <p:nvSpPr>
          <p:cNvPr id="592" name="Google Shape;592;p130"/>
          <p:cNvSpPr txBox="1"/>
          <p:nvPr>
            <p:ph idx="1" type="body"/>
          </p:nvPr>
        </p:nvSpPr>
        <p:spPr>
          <a:xfrm>
            <a:off x="457200" y="1152475"/>
            <a:ext cx="8229600" cy="3416400"/>
          </a:xfrm>
          <a:prstGeom prst="rect">
            <a:avLst/>
          </a:prstGeom>
          <a:noFill/>
          <a:ln>
            <a:noFill/>
          </a:ln>
        </p:spPr>
        <p:txBody>
          <a:bodyPr anchorCtr="0" anchor="t" bIns="0" lIns="0" spcFirstLastPara="1" rIns="0" wrap="square" tIns="0">
            <a:noAutofit/>
          </a:bodyPr>
          <a:lstStyle>
            <a:lvl1pPr indent="-304800" lvl="0" marL="457200">
              <a:lnSpc>
                <a:spcPct val="115000"/>
              </a:lnSpc>
              <a:spcBef>
                <a:spcPts val="0"/>
              </a:spcBef>
              <a:spcAft>
                <a:spcPts val="0"/>
              </a:spcAft>
              <a:buClr>
                <a:schemeClr val="dk1"/>
              </a:buClr>
              <a:buSzPts val="1200"/>
              <a:buFont typeface="Public Sans"/>
              <a:buChar char="●"/>
              <a:defRPr sz="1200">
                <a:solidFill>
                  <a:schemeClr val="dk1"/>
                </a:solidFill>
                <a:latin typeface="Public Sans"/>
                <a:ea typeface="Public Sans"/>
                <a:cs typeface="Public Sans"/>
                <a:sym typeface="Public Sans"/>
              </a:defRPr>
            </a:lvl1pPr>
            <a:lvl2pPr indent="-285750" lvl="1" marL="9144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2pPr>
            <a:lvl3pPr indent="-285750" lvl="2" marL="13716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3pPr>
            <a:lvl4pPr indent="-285750" lvl="3" marL="18288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4pPr>
            <a:lvl5pPr indent="-285750" lvl="4" marL="22860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5pPr>
            <a:lvl6pPr indent="-285750" lvl="5" marL="27432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6pPr>
            <a:lvl7pPr indent="-285750" lvl="6" marL="32004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7pPr>
            <a:lvl8pPr indent="-285750" lvl="7" marL="3657600">
              <a:lnSpc>
                <a:spcPct val="115000"/>
              </a:lnSpc>
              <a:spcBef>
                <a:spcPts val="600"/>
              </a:spcBef>
              <a:spcAft>
                <a:spcPts val="0"/>
              </a:spcAft>
              <a:buClr>
                <a:schemeClr val="dk1"/>
              </a:buClr>
              <a:buSzPts val="900"/>
              <a:buFont typeface="Public Sans"/>
              <a:buChar char="○"/>
              <a:defRPr sz="900">
                <a:solidFill>
                  <a:schemeClr val="dk1"/>
                </a:solidFill>
                <a:latin typeface="Public Sans"/>
                <a:ea typeface="Public Sans"/>
                <a:cs typeface="Public Sans"/>
                <a:sym typeface="Public Sans"/>
              </a:defRPr>
            </a:lvl8pPr>
            <a:lvl9pPr indent="-285750" lvl="8" marL="4114800">
              <a:lnSpc>
                <a:spcPct val="115000"/>
              </a:lnSpc>
              <a:spcBef>
                <a:spcPts val="600"/>
              </a:spcBef>
              <a:spcAft>
                <a:spcPts val="600"/>
              </a:spcAft>
              <a:buClr>
                <a:schemeClr val="dk1"/>
              </a:buClr>
              <a:buSzPts val="900"/>
              <a:buFont typeface="Public Sans"/>
              <a:buChar char="■"/>
              <a:defRPr sz="900">
                <a:solidFill>
                  <a:schemeClr val="dk1"/>
                </a:solidFill>
                <a:latin typeface="Public Sans"/>
                <a:ea typeface="Public Sans"/>
                <a:cs typeface="Public Sans"/>
                <a:sym typeface="Public Sans"/>
              </a:defRPr>
            </a:lvl9pPr>
          </a:lstStyle>
          <a:p/>
        </p:txBody>
      </p:sp>
    </p:spTree>
  </p:cSld>
  <p:clrMap accent1="accent1" accent2="accent2" accent3="accent3" accent4="accent4" accent5="accent5" accent6="accent6" bg1="lt1" bg2="dk2" tx1="dk1" tx2="lt2" folHlink="folHlink" hlink="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 id="2147483789" r:id="rId17"/>
    <p:sldLayoutId id="2147483790" r:id="rId18"/>
    <p:sldLayoutId id="2147483791" r:id="rId19"/>
    <p:sldLayoutId id="2147483792" r:id="rId20"/>
    <p:sldLayoutId id="2147483793" r:id="rId21"/>
    <p:sldLayoutId id="2147483794" r:id="rId22"/>
    <p:sldLayoutId id="2147483795" r:id="rId23"/>
    <p:sldLayoutId id="2147483796" r:id="rId24"/>
    <p:sldLayoutId id="2147483797" r:id="rId25"/>
    <p:sldLayoutId id="2147483798" r:id="rId26"/>
    <p:sldLayoutId id="2147483799" r:id="rId27"/>
    <p:sldLayoutId id="2147483800"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E46962"/>
          </p15:clr>
        </p15:guide>
        <p15:guide id="2" orient="horz" pos="288">
          <p15:clr>
            <a:srgbClr val="E46962"/>
          </p15:clr>
        </p15:guide>
        <p15:guide id="3" pos="5472">
          <p15:clr>
            <a:srgbClr val="E46962"/>
          </p15:clr>
        </p15:guide>
        <p15:guide id="4" orient="horz" pos="2952">
          <p15:clr>
            <a:srgbClr val="E46962"/>
          </p15:clr>
        </p15:guide>
      </p15:sldGuideLst>
    </p:ext>
  </p:extLst>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734" name="Shape 734"/>
        <p:cNvGrpSpPr/>
        <p:nvPr/>
      </p:nvGrpSpPr>
      <p:grpSpPr>
        <a:xfrm>
          <a:off x="0" y="0"/>
          <a:ext cx="0" cy="0"/>
          <a:chOff x="0" y="0"/>
          <a:chExt cx="0" cy="0"/>
        </a:xfrm>
      </p:grpSpPr>
      <p:sp>
        <p:nvSpPr>
          <p:cNvPr id="735" name="Google Shape;735;p159"/>
          <p:cNvSpPr txBox="1"/>
          <p:nvPr>
            <p:ph type="title"/>
          </p:nvPr>
        </p:nvSpPr>
        <p:spPr>
          <a:xfrm>
            <a:off x="311700" y="339650"/>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Public Sans ExtraBold"/>
              <a:buNone/>
              <a:defRPr sz="2800">
                <a:solidFill>
                  <a:schemeClr val="dk1"/>
                </a:solidFill>
                <a:latin typeface="Public Sans ExtraBold"/>
                <a:ea typeface="Public Sans ExtraBold"/>
                <a:cs typeface="Public Sans ExtraBold"/>
                <a:sym typeface="Public Sans ExtraBold"/>
              </a:defRPr>
            </a:lvl1pPr>
            <a:lvl2pPr lvl="1">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2pPr>
            <a:lvl3pPr lvl="2">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3pPr>
            <a:lvl4pPr lvl="3">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4pPr>
            <a:lvl5pPr lvl="4">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5pPr>
            <a:lvl6pPr lvl="5">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6pPr>
            <a:lvl7pPr lvl="6">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7pPr>
            <a:lvl8pPr lvl="7">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8pPr>
            <a:lvl9pPr lvl="8">
              <a:spcBef>
                <a:spcPts val="0"/>
              </a:spcBef>
              <a:spcAft>
                <a:spcPts val="0"/>
              </a:spcAft>
              <a:buClr>
                <a:schemeClr val="dk1"/>
              </a:buClr>
              <a:buSzPts val="2800"/>
              <a:buFont typeface="Public Sans"/>
              <a:buNone/>
              <a:defRPr sz="2800">
                <a:solidFill>
                  <a:schemeClr val="dk1"/>
                </a:solidFill>
                <a:latin typeface="Public Sans"/>
                <a:ea typeface="Public Sans"/>
                <a:cs typeface="Public Sans"/>
                <a:sym typeface="Public Sans"/>
              </a:defRPr>
            </a:lvl9pPr>
          </a:lstStyle>
          <a:p/>
        </p:txBody>
      </p:sp>
      <p:sp>
        <p:nvSpPr>
          <p:cNvPr id="736" name="Google Shape;736;p1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04800" lvl="0" marL="4572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1pPr>
            <a:lvl2pPr indent="-304800" lvl="1" marL="9144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2pPr>
            <a:lvl3pPr indent="-304800" lvl="2" marL="13716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3pPr>
            <a:lvl4pPr indent="-304800" lvl="3" marL="18288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4pPr>
            <a:lvl5pPr indent="-304800" lvl="4" marL="22860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5pPr>
            <a:lvl6pPr indent="-304800" lvl="5" marL="27432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6pPr>
            <a:lvl7pPr indent="-304800" lvl="6" marL="32004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7pPr>
            <a:lvl8pPr indent="-304800" lvl="7" marL="36576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8pPr>
            <a:lvl9pPr indent="-304800" lvl="8" marL="4114800">
              <a:lnSpc>
                <a:spcPct val="115000"/>
              </a:lnSpc>
              <a:spcBef>
                <a:spcPts val="0"/>
              </a:spcBef>
              <a:spcAft>
                <a:spcPts val="0"/>
              </a:spcAft>
              <a:buClr>
                <a:schemeClr val="dk1"/>
              </a:buClr>
              <a:buSzPts val="1200"/>
              <a:buFont typeface="Public Sans Light"/>
              <a:buChar char="•"/>
              <a:defRPr sz="1200">
                <a:solidFill>
                  <a:schemeClr val="dk1"/>
                </a:solidFill>
                <a:latin typeface="Public Sans Light"/>
                <a:ea typeface="Public Sans Light"/>
                <a:cs typeface="Public Sans Light"/>
                <a:sym typeface="Public Sans Light"/>
              </a:defRPr>
            </a:lvl9pPr>
          </a:lstStyle>
          <a:p/>
        </p:txBody>
      </p:sp>
      <p:sp>
        <p:nvSpPr>
          <p:cNvPr id="737" name="Google Shape;737;p1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 id="2147483819" r:id="rId19"/>
    <p:sldLayoutId id="2147483820" r:id="rId20"/>
    <p:sldLayoutId id="2147483821" r:id="rId21"/>
    <p:sldLayoutId id="2147483822" r:id="rId22"/>
    <p:sldLayoutId id="2147483823" r:id="rId23"/>
    <p:sldLayoutId id="2147483824" r:id="rId24"/>
    <p:sldLayoutId id="2147483825" r:id="rId25"/>
    <p:sldLayoutId id="2147483826" r:id="rId26"/>
    <p:sldLayoutId id="2147483827" r:id="rId27"/>
    <p:sldLayoutId id="2147483828" r:id="rId28"/>
    <p:sldLayoutId id="2147483829" r:id="rId29"/>
    <p:sldLayoutId id="2147483830" r:id="rId30"/>
    <p:sldLayoutId id="2147483831" r:id="rId31"/>
    <p:sldLayoutId id="2147483832" r:id="rId32"/>
    <p:sldLayoutId id="2147483833" r:id="rId33"/>
    <p:sldLayoutId id="2147483834" r:id="rId34"/>
    <p:sldLayoutId id="2147483835" r:id="rId35"/>
    <p:sldLayoutId id="2147483836" r:id="rId36"/>
    <p:sldLayoutId id="2147483837" r:id="rId37"/>
    <p:sldLayoutId id="2147483838" r:id="rId38"/>
    <p:sldLayoutId id="2147483839" r:id="rId39"/>
    <p:sldLayoutId id="2147483840" r:id="rId40"/>
    <p:sldLayoutId id="2147483841" r:id="rId41"/>
    <p:sldLayoutId id="2147483842" r:id="rId42"/>
    <p:sldLayoutId id="2147483843" r:id="rId43"/>
    <p:sldLayoutId id="2147483844" r:id="rId44"/>
    <p:sldLayoutId id="2147483845" r:id="rId45"/>
    <p:sldLayoutId id="2147483846" r:id="rId46"/>
    <p:sldLayoutId id="2147483847" r:id="rId47"/>
    <p:sldLayoutId id="2147483848" r:id="rId48"/>
    <p:sldLayoutId id="2147483849" r:id="rId49"/>
    <p:sldLayoutId id="2147483850" r:id="rId50"/>
    <p:sldLayoutId id="2147483851" r:id="rId51"/>
    <p:sldLayoutId id="2147483852" r:id="rId5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007" name="Shape 1007"/>
        <p:cNvGrpSpPr/>
        <p:nvPr/>
      </p:nvGrpSpPr>
      <p:grpSpPr>
        <a:xfrm>
          <a:off x="0" y="0"/>
          <a:ext cx="0" cy="0"/>
          <a:chOff x="0" y="0"/>
          <a:chExt cx="0" cy="0"/>
        </a:xfrm>
      </p:grpSpPr>
      <p:sp>
        <p:nvSpPr>
          <p:cNvPr id="1008" name="Google Shape;1008;p2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009" name="Google Shape;1009;p2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1010" name="Google Shape;1010;p2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 id="2147483886" r:id="rId23"/>
    <p:sldLayoutId id="2147483887" r:id="rId24"/>
    <p:sldLayoutId id="2147483888" r:id="rId25"/>
    <p:sldLayoutId id="2147483889" r:id="rId26"/>
    <p:sldLayoutId id="2147483890"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xml"/><Relationship Id="rId3" Type="http://schemas.openxmlformats.org/officeDocument/2006/relationships/image" Target="../media/image147.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3.xml"/><Relationship Id="rId3" Type="http://schemas.openxmlformats.org/officeDocument/2006/relationships/image" Target="../media/image146.png"/><Relationship Id="rId4" Type="http://schemas.openxmlformats.org/officeDocument/2006/relationships/image" Target="../media/image142.png"/><Relationship Id="rId9" Type="http://schemas.openxmlformats.org/officeDocument/2006/relationships/image" Target="../media/image138.png"/><Relationship Id="rId5" Type="http://schemas.openxmlformats.org/officeDocument/2006/relationships/image" Target="../media/image150.png"/><Relationship Id="rId6" Type="http://schemas.openxmlformats.org/officeDocument/2006/relationships/image" Target="../media/image177.png"/><Relationship Id="rId7" Type="http://schemas.openxmlformats.org/officeDocument/2006/relationships/image" Target="../media/image136.png"/><Relationship Id="rId8" Type="http://schemas.openxmlformats.org/officeDocument/2006/relationships/image" Target="../media/image139.png"/><Relationship Id="rId31" Type="http://schemas.openxmlformats.org/officeDocument/2006/relationships/image" Target="../media/image154.png"/><Relationship Id="rId30" Type="http://schemas.openxmlformats.org/officeDocument/2006/relationships/image" Target="../media/image169.png"/><Relationship Id="rId20" Type="http://schemas.openxmlformats.org/officeDocument/2006/relationships/image" Target="../media/image155.png"/><Relationship Id="rId22" Type="http://schemas.openxmlformats.org/officeDocument/2006/relationships/image" Target="../media/image153.png"/><Relationship Id="rId21" Type="http://schemas.openxmlformats.org/officeDocument/2006/relationships/image" Target="../media/image160.png"/><Relationship Id="rId24" Type="http://schemas.openxmlformats.org/officeDocument/2006/relationships/image" Target="../media/image151.png"/><Relationship Id="rId23" Type="http://schemas.openxmlformats.org/officeDocument/2006/relationships/image" Target="../media/image156.png"/><Relationship Id="rId26" Type="http://schemas.openxmlformats.org/officeDocument/2006/relationships/image" Target="../media/image197.png"/><Relationship Id="rId25" Type="http://schemas.openxmlformats.org/officeDocument/2006/relationships/image" Target="../media/image165.png"/><Relationship Id="rId28" Type="http://schemas.openxmlformats.org/officeDocument/2006/relationships/image" Target="../media/image187.png"/><Relationship Id="rId27" Type="http://schemas.openxmlformats.org/officeDocument/2006/relationships/image" Target="../media/image180.png"/><Relationship Id="rId29" Type="http://schemas.openxmlformats.org/officeDocument/2006/relationships/image" Target="../media/image183.png"/><Relationship Id="rId11" Type="http://schemas.openxmlformats.org/officeDocument/2006/relationships/image" Target="../media/image137.png"/><Relationship Id="rId10" Type="http://schemas.openxmlformats.org/officeDocument/2006/relationships/image" Target="../media/image159.png"/><Relationship Id="rId13" Type="http://schemas.openxmlformats.org/officeDocument/2006/relationships/image" Target="../media/image161.png"/><Relationship Id="rId12" Type="http://schemas.openxmlformats.org/officeDocument/2006/relationships/image" Target="../media/image162.png"/><Relationship Id="rId15" Type="http://schemas.openxmlformats.org/officeDocument/2006/relationships/image" Target="../media/image164.png"/><Relationship Id="rId14" Type="http://schemas.openxmlformats.org/officeDocument/2006/relationships/image" Target="../media/image143.png"/><Relationship Id="rId17" Type="http://schemas.openxmlformats.org/officeDocument/2006/relationships/image" Target="../media/image145.png"/><Relationship Id="rId16" Type="http://schemas.openxmlformats.org/officeDocument/2006/relationships/image" Target="../media/image152.png"/><Relationship Id="rId19" Type="http://schemas.openxmlformats.org/officeDocument/2006/relationships/image" Target="../media/image148.png"/><Relationship Id="rId18" Type="http://schemas.openxmlformats.org/officeDocument/2006/relationships/image" Target="../media/image17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4.xml"/><Relationship Id="rId3" Type="http://schemas.openxmlformats.org/officeDocument/2006/relationships/hyperlink" Target="https://1password.com/resources/total-economic-impact-of-1password-business/" TargetMode="External"/><Relationship Id="rId4" Type="http://schemas.openxmlformats.org/officeDocument/2006/relationships/image" Target="../media/image158.png"/><Relationship Id="rId9" Type="http://schemas.openxmlformats.org/officeDocument/2006/relationships/image" Target="../media/image171.png"/><Relationship Id="rId5" Type="http://schemas.openxmlformats.org/officeDocument/2006/relationships/image" Target="../media/image167.png"/><Relationship Id="rId6" Type="http://schemas.openxmlformats.org/officeDocument/2006/relationships/image" Target="../media/image157.png"/><Relationship Id="rId7" Type="http://schemas.openxmlformats.org/officeDocument/2006/relationships/image" Target="../media/image168.png"/><Relationship Id="rId8" Type="http://schemas.openxmlformats.org/officeDocument/2006/relationships/image" Target="../media/image179.png"/><Relationship Id="rId11" Type="http://schemas.openxmlformats.org/officeDocument/2006/relationships/image" Target="../media/image176.png"/><Relationship Id="rId10" Type="http://schemas.openxmlformats.org/officeDocument/2006/relationships/image" Target="../media/image182.png"/><Relationship Id="rId13" Type="http://schemas.openxmlformats.org/officeDocument/2006/relationships/image" Target="../media/image173.png"/><Relationship Id="rId12" Type="http://schemas.openxmlformats.org/officeDocument/2006/relationships/image" Target="../media/image166.png"/><Relationship Id="rId15" Type="http://schemas.openxmlformats.org/officeDocument/2006/relationships/image" Target="../media/image172.png"/><Relationship Id="rId14" Type="http://schemas.openxmlformats.org/officeDocument/2006/relationships/image" Target="../media/image184.png"/><Relationship Id="rId17" Type="http://schemas.openxmlformats.org/officeDocument/2006/relationships/image" Target="../media/image170.png"/><Relationship Id="rId16" Type="http://schemas.openxmlformats.org/officeDocument/2006/relationships/image" Target="../media/image17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5.xml"/><Relationship Id="rId3" Type="http://schemas.openxmlformats.org/officeDocument/2006/relationships/image" Target="../media/image201.png"/><Relationship Id="rId4" Type="http://schemas.openxmlformats.org/officeDocument/2006/relationships/image" Target="../media/image193.png"/><Relationship Id="rId9" Type="http://schemas.openxmlformats.org/officeDocument/2006/relationships/image" Target="../media/image202.png"/><Relationship Id="rId5" Type="http://schemas.openxmlformats.org/officeDocument/2006/relationships/image" Target="../media/image188.png"/><Relationship Id="rId6" Type="http://schemas.openxmlformats.org/officeDocument/2006/relationships/image" Target="../media/image195.png"/><Relationship Id="rId7" Type="http://schemas.openxmlformats.org/officeDocument/2006/relationships/image" Target="../media/image192.png"/><Relationship Id="rId8" Type="http://schemas.openxmlformats.org/officeDocument/2006/relationships/image" Target="../media/image185.png"/><Relationship Id="rId11" Type="http://schemas.openxmlformats.org/officeDocument/2006/relationships/image" Target="../media/image196.jpg"/><Relationship Id="rId10" Type="http://schemas.openxmlformats.org/officeDocument/2006/relationships/image" Target="../media/image20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250.png"/><Relationship Id="rId9" Type="http://schemas.openxmlformats.org/officeDocument/2006/relationships/image" Target="../media/image186.png"/><Relationship Id="rId5" Type="http://schemas.openxmlformats.org/officeDocument/2006/relationships/image" Target="../media/image181.png"/><Relationship Id="rId6" Type="http://schemas.openxmlformats.org/officeDocument/2006/relationships/image" Target="../media/image213.png"/><Relationship Id="rId7" Type="http://schemas.openxmlformats.org/officeDocument/2006/relationships/image" Target="../media/image194.png"/><Relationship Id="rId8" Type="http://schemas.openxmlformats.org/officeDocument/2006/relationships/image" Target="../media/image19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1.xml"/><Relationship Id="rId2" Type="http://schemas.openxmlformats.org/officeDocument/2006/relationships/notesSlide" Target="../notesSlides/notesSlide7.xml"/><Relationship Id="rId3" Type="http://schemas.openxmlformats.org/officeDocument/2006/relationships/image" Target="../media/image189.png"/><Relationship Id="rId4" Type="http://schemas.openxmlformats.org/officeDocument/2006/relationships/image" Target="../media/image20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9.xml"/><Relationship Id="rId3" Type="http://schemas.openxmlformats.org/officeDocument/2006/relationships/image" Target="../media/image20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0.xml"/><Relationship Id="rId3" Type="http://schemas.openxmlformats.org/officeDocument/2006/relationships/image" Target="../media/image205.png"/><Relationship Id="rId4" Type="http://schemas.openxmlformats.org/officeDocument/2006/relationships/image" Target="../media/image206.png"/><Relationship Id="rId5" Type="http://schemas.openxmlformats.org/officeDocument/2006/relationships/image" Target="../media/image20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1.xml"/><Relationship Id="rId3" Type="http://schemas.openxmlformats.org/officeDocument/2006/relationships/image" Target="../media/image207.png"/><Relationship Id="rId4" Type="http://schemas.openxmlformats.org/officeDocument/2006/relationships/image" Target="../media/image2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2.xml"/><Relationship Id="rId3" Type="http://schemas.openxmlformats.org/officeDocument/2006/relationships/image" Target="../media/image2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3.xml"/><Relationship Id="rId3" Type="http://schemas.openxmlformats.org/officeDocument/2006/relationships/image" Target="../media/image210.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4.xml"/><Relationship Id="rId3" Type="http://schemas.openxmlformats.org/officeDocument/2006/relationships/image" Target="../media/image2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5.xml"/><Relationship Id="rId3" Type="http://schemas.openxmlformats.org/officeDocument/2006/relationships/image" Target="../media/image209.png"/><Relationship Id="rId4" Type="http://schemas.openxmlformats.org/officeDocument/2006/relationships/image" Target="../media/image2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6.xml"/><Relationship Id="rId3" Type="http://schemas.openxmlformats.org/officeDocument/2006/relationships/image" Target="../media/image2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7.xml"/><Relationship Id="rId3" Type="http://schemas.openxmlformats.org/officeDocument/2006/relationships/image" Target="../media/image2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8.xml"/><Relationship Id="rId3" Type="http://schemas.openxmlformats.org/officeDocument/2006/relationships/image" Target="../media/image2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9.xml"/><Relationship Id="rId3" Type="http://schemas.openxmlformats.org/officeDocument/2006/relationships/image" Target="../media/image2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0.xml"/><Relationship Id="rId3" Type="http://schemas.openxmlformats.org/officeDocument/2006/relationships/image" Target="../media/image2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1.xml"/><Relationship Id="rId3" Type="http://schemas.openxmlformats.org/officeDocument/2006/relationships/image" Target="../media/image26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5.xml"/><Relationship Id="rId2" Type="http://schemas.openxmlformats.org/officeDocument/2006/relationships/notesSlide" Target="../notesSlides/notesSlide22.xml"/><Relationship Id="rId3" Type="http://schemas.openxmlformats.org/officeDocument/2006/relationships/image" Target="../media/image211.png"/><Relationship Id="rId4" Type="http://schemas.openxmlformats.org/officeDocument/2006/relationships/image" Target="../media/image216.png"/><Relationship Id="rId5" Type="http://schemas.openxmlformats.org/officeDocument/2006/relationships/image" Target="../media/image221.png"/><Relationship Id="rId6" Type="http://schemas.openxmlformats.org/officeDocument/2006/relationships/image" Target="../media/image20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8.xml"/><Relationship Id="rId2" Type="http://schemas.openxmlformats.org/officeDocument/2006/relationships/notesSlide" Target="../notesSlides/notesSlide24.xml"/><Relationship Id="rId3" Type="http://schemas.openxmlformats.org/officeDocument/2006/relationships/image" Target="../media/image229.png"/><Relationship Id="rId4" Type="http://schemas.openxmlformats.org/officeDocument/2006/relationships/image" Target="../media/image212.png"/><Relationship Id="rId5" Type="http://schemas.openxmlformats.org/officeDocument/2006/relationships/image" Target="../media/image220.png"/><Relationship Id="rId6" Type="http://schemas.openxmlformats.org/officeDocument/2006/relationships/image" Target="../media/image2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6.xml"/><Relationship Id="rId3" Type="http://schemas.openxmlformats.org/officeDocument/2006/relationships/image" Target="../media/image2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7.xml"/><Relationship Id="rId2" Type="http://schemas.openxmlformats.org/officeDocument/2006/relationships/notesSlide" Target="../notesSlides/notesSlide27.xml"/><Relationship Id="rId3" Type="http://schemas.openxmlformats.org/officeDocument/2006/relationships/image" Target="../media/image23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8.xml"/><Relationship Id="rId3" Type="http://schemas.openxmlformats.org/officeDocument/2006/relationships/image" Target="../media/image18.png"/><Relationship Id="rId4" Type="http://schemas.openxmlformats.org/officeDocument/2006/relationships/image" Target="../media/image233.png"/><Relationship Id="rId9" Type="http://schemas.openxmlformats.org/officeDocument/2006/relationships/image" Target="../media/image246.png"/><Relationship Id="rId5" Type="http://schemas.openxmlformats.org/officeDocument/2006/relationships/image" Target="../media/image240.png"/><Relationship Id="rId6" Type="http://schemas.openxmlformats.org/officeDocument/2006/relationships/image" Target="../media/image249.png"/><Relationship Id="rId7" Type="http://schemas.openxmlformats.org/officeDocument/2006/relationships/image" Target="../media/image226.png"/><Relationship Id="rId8" Type="http://schemas.openxmlformats.org/officeDocument/2006/relationships/image" Target="../media/image225.png"/><Relationship Id="rId31" Type="http://schemas.openxmlformats.org/officeDocument/2006/relationships/image" Target="../media/image251.png"/><Relationship Id="rId30" Type="http://schemas.openxmlformats.org/officeDocument/2006/relationships/image" Target="../media/image247.png"/><Relationship Id="rId33" Type="http://schemas.openxmlformats.org/officeDocument/2006/relationships/image" Target="../media/image254.png"/><Relationship Id="rId32" Type="http://schemas.openxmlformats.org/officeDocument/2006/relationships/image" Target="../media/image248.png"/><Relationship Id="rId35" Type="http://schemas.openxmlformats.org/officeDocument/2006/relationships/image" Target="../media/image258.png"/><Relationship Id="rId34" Type="http://schemas.openxmlformats.org/officeDocument/2006/relationships/image" Target="../media/image257.png"/><Relationship Id="rId36" Type="http://schemas.openxmlformats.org/officeDocument/2006/relationships/image" Target="../media/image263.png"/><Relationship Id="rId20" Type="http://schemas.openxmlformats.org/officeDocument/2006/relationships/image" Target="../media/image259.png"/><Relationship Id="rId22" Type="http://schemas.openxmlformats.org/officeDocument/2006/relationships/image" Target="../media/image241.png"/><Relationship Id="rId21" Type="http://schemas.openxmlformats.org/officeDocument/2006/relationships/image" Target="../media/image236.png"/><Relationship Id="rId24" Type="http://schemas.openxmlformats.org/officeDocument/2006/relationships/image" Target="../media/image234.png"/><Relationship Id="rId23" Type="http://schemas.openxmlformats.org/officeDocument/2006/relationships/image" Target="../media/image252.png"/><Relationship Id="rId26" Type="http://schemas.openxmlformats.org/officeDocument/2006/relationships/image" Target="../media/image253.png"/><Relationship Id="rId25" Type="http://schemas.openxmlformats.org/officeDocument/2006/relationships/image" Target="../media/image262.png"/><Relationship Id="rId28" Type="http://schemas.openxmlformats.org/officeDocument/2006/relationships/image" Target="../media/image245.png"/><Relationship Id="rId27" Type="http://schemas.openxmlformats.org/officeDocument/2006/relationships/image" Target="../media/image260.png"/><Relationship Id="rId29" Type="http://schemas.openxmlformats.org/officeDocument/2006/relationships/image" Target="../media/image256.png"/><Relationship Id="rId11" Type="http://schemas.openxmlformats.org/officeDocument/2006/relationships/image" Target="../media/image239.png"/><Relationship Id="rId10" Type="http://schemas.openxmlformats.org/officeDocument/2006/relationships/image" Target="../media/image230.png"/><Relationship Id="rId13" Type="http://schemas.openxmlformats.org/officeDocument/2006/relationships/image" Target="../media/image255.png"/><Relationship Id="rId12" Type="http://schemas.openxmlformats.org/officeDocument/2006/relationships/image" Target="../media/image228.png"/><Relationship Id="rId15" Type="http://schemas.openxmlformats.org/officeDocument/2006/relationships/image" Target="../media/image242.png"/><Relationship Id="rId14" Type="http://schemas.openxmlformats.org/officeDocument/2006/relationships/image" Target="../media/image227.png"/><Relationship Id="rId17" Type="http://schemas.openxmlformats.org/officeDocument/2006/relationships/image" Target="../media/image261.png"/><Relationship Id="rId16" Type="http://schemas.openxmlformats.org/officeDocument/2006/relationships/image" Target="../media/image235.png"/><Relationship Id="rId19" Type="http://schemas.openxmlformats.org/officeDocument/2006/relationships/image" Target="../media/image243.png"/><Relationship Id="rId18" Type="http://schemas.openxmlformats.org/officeDocument/2006/relationships/image" Target="../media/image2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sp>
        <p:nvSpPr>
          <p:cNvPr id="1122" name="Google Shape;1122;p252"/>
          <p:cNvSpPr txBox="1"/>
          <p:nvPr>
            <p:ph type="ctrTitle"/>
          </p:nvPr>
        </p:nvSpPr>
        <p:spPr>
          <a:xfrm>
            <a:off x="457200" y="1371600"/>
            <a:ext cx="5937900" cy="22860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
              <a:t>1Password Enterprise Password Manager</a:t>
            </a:r>
            <a:endParaRPr/>
          </a:p>
        </p:txBody>
      </p:sp>
      <p:sp>
        <p:nvSpPr>
          <p:cNvPr id="1123" name="Google Shape;1123;p252"/>
          <p:cNvSpPr txBox="1"/>
          <p:nvPr>
            <p:ph idx="1" type="subTitle"/>
          </p:nvPr>
        </p:nvSpPr>
        <p:spPr>
          <a:xfrm>
            <a:off x="457200" y="3954900"/>
            <a:ext cx="8229600" cy="731400"/>
          </a:xfrm>
          <a:prstGeom prst="rect">
            <a:avLst/>
          </a:prstGeom>
        </p:spPr>
        <p:txBody>
          <a:bodyPr anchorCtr="0" anchor="b" bIns="0" lIns="0" spcFirstLastPara="1" rIns="0" wrap="square" tIns="0">
            <a:noAutofit/>
          </a:bodyPr>
          <a:lstStyle/>
          <a:p>
            <a:pPr indent="0" lvl="0" marL="0" rtl="0" algn="l">
              <a:lnSpc>
                <a:spcPct val="115000"/>
              </a:lnSpc>
              <a:spcBef>
                <a:spcPts val="0"/>
              </a:spcBef>
              <a:spcAft>
                <a:spcPts val="0"/>
              </a:spcAft>
              <a:buNone/>
            </a:pPr>
            <a:r>
              <a:rPr b="1" lang="en"/>
              <a:t>Presenter Name</a:t>
            </a:r>
            <a:r>
              <a:rPr lang="en"/>
              <a:t>, Presenter Title</a:t>
            </a:r>
            <a:endParaRPr/>
          </a:p>
          <a:p>
            <a:pPr indent="0" lvl="0" marL="0" rtl="0" algn="l">
              <a:lnSpc>
                <a:spcPct val="115000"/>
              </a:lnSpc>
              <a:spcBef>
                <a:spcPts val="300"/>
              </a:spcBef>
              <a:spcAft>
                <a:spcPts val="300"/>
              </a:spcAft>
              <a:buNone/>
            </a:pPr>
            <a:r>
              <a:rPr lang="en"/>
              <a:t>Date or location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28" name="Shape 1128"/>
        <p:cNvGrpSpPr/>
        <p:nvPr/>
      </p:nvGrpSpPr>
      <p:grpSpPr>
        <a:xfrm>
          <a:off x="0" y="0"/>
          <a:ext cx="0" cy="0"/>
          <a:chOff x="0" y="0"/>
          <a:chExt cx="0" cy="0"/>
        </a:xfrm>
      </p:grpSpPr>
      <p:pic>
        <p:nvPicPr>
          <p:cNvPr id="1129" name="Google Shape;1129;p253" title="Artboard 6.png"/>
          <p:cNvPicPr preferRelativeResize="0"/>
          <p:nvPr/>
        </p:nvPicPr>
        <p:blipFill rotWithShape="1">
          <a:blip r:embed="rId3">
            <a:alphaModFix/>
          </a:blip>
          <a:srcRect b="0" l="0" r="0" t="0"/>
          <a:stretch/>
        </p:blipFill>
        <p:spPr>
          <a:xfrm>
            <a:off x="0" y="-13"/>
            <a:ext cx="9144000" cy="5143524"/>
          </a:xfrm>
          <a:prstGeom prst="rect">
            <a:avLst/>
          </a:prstGeom>
          <a:noFill/>
          <a:ln>
            <a:noFill/>
          </a:ln>
        </p:spPr>
      </p:pic>
      <p:sp>
        <p:nvSpPr>
          <p:cNvPr id="1130" name="Google Shape;1130;p253"/>
          <p:cNvSpPr txBox="1"/>
          <p:nvPr>
            <p:ph type="ctrTitle"/>
          </p:nvPr>
        </p:nvSpPr>
        <p:spPr>
          <a:xfrm>
            <a:off x="457200" y="914400"/>
            <a:ext cx="4640700" cy="2286000"/>
          </a:xfrm>
          <a:prstGeom prst="rect">
            <a:avLst/>
          </a:prstGeom>
        </p:spPr>
        <p:txBody>
          <a:bodyPr anchorCtr="0" anchor="t" bIns="0" lIns="0" spcFirstLastPara="1" rIns="0" wrap="square" tIns="0">
            <a:normAutofit fontScale="90000"/>
          </a:bodyPr>
          <a:lstStyle/>
          <a:p>
            <a:pPr indent="0" lvl="0" marL="0" rtl="0" algn="l">
              <a:spcBef>
                <a:spcPts val="0"/>
              </a:spcBef>
              <a:spcAft>
                <a:spcPts val="0"/>
              </a:spcAft>
              <a:buNone/>
            </a:pPr>
            <a:r>
              <a:rPr lang="en"/>
              <a:t>Work happens </a:t>
            </a:r>
            <a:endParaRPr/>
          </a:p>
          <a:p>
            <a:pPr indent="0" lvl="0" marL="0" rtl="0" algn="l">
              <a:spcBef>
                <a:spcPts val="0"/>
              </a:spcBef>
              <a:spcAft>
                <a:spcPts val="0"/>
              </a:spcAft>
              <a:buNone/>
            </a:pPr>
            <a:r>
              <a:rPr lang="en"/>
              <a:t>from anywhere.</a:t>
            </a:r>
            <a:endParaRPr/>
          </a:p>
          <a:p>
            <a:pPr indent="0" lvl="0" marL="0" rtl="0" algn="l">
              <a:spcBef>
                <a:spcPts val="0"/>
              </a:spcBef>
              <a:spcAft>
                <a:spcPts val="0"/>
              </a:spcAft>
              <a:buNone/>
            </a:pPr>
            <a:r>
              <a:rPr lang="en"/>
              <a:t>On any device, in any app, at any time.</a:t>
            </a:r>
            <a:endParaRPr/>
          </a:p>
          <a:p>
            <a:pPr indent="0" lvl="0" marL="0" rtl="0" algn="l">
              <a:spcBef>
                <a:spcPts val="0"/>
              </a:spcBef>
              <a:spcAft>
                <a:spcPts val="0"/>
              </a:spcAft>
              <a:buNone/>
            </a:pPr>
            <a:r>
              <a:t/>
            </a:r>
            <a:endParaRPr/>
          </a:p>
        </p:txBody>
      </p:sp>
      <p:sp>
        <p:nvSpPr>
          <p:cNvPr id="1131" name="Google Shape;1131;p253"/>
          <p:cNvSpPr txBox="1"/>
          <p:nvPr>
            <p:ph idx="1" type="subTitle"/>
          </p:nvPr>
        </p:nvSpPr>
        <p:spPr>
          <a:xfrm>
            <a:off x="457200" y="3954900"/>
            <a:ext cx="3963900" cy="731400"/>
          </a:xfrm>
          <a:prstGeom prst="rect">
            <a:avLst/>
          </a:prstGeom>
        </p:spPr>
        <p:txBody>
          <a:bodyPr anchorCtr="0" anchor="b" bIns="0" lIns="0" spcFirstLastPara="1" rIns="0" wrap="square" tIns="0">
            <a:noAutofit/>
          </a:bodyPr>
          <a:lstStyle/>
          <a:p>
            <a:pPr indent="0" lvl="0" marL="0" rtl="0" algn="l">
              <a:spcBef>
                <a:spcPts val="0"/>
              </a:spcBef>
              <a:spcAft>
                <a:spcPts val="300"/>
              </a:spcAft>
              <a:buNone/>
            </a:pPr>
            <a:r>
              <a:rPr lang="en" sz="1600"/>
              <a:t>Apps, people, devices, and AI now drive how work gets done.</a:t>
            </a:r>
            <a:endParaRPr sz="1600"/>
          </a:p>
        </p:txBody>
      </p:sp>
      <p:pic>
        <p:nvPicPr>
          <p:cNvPr id="1132" name="Google Shape;1132;p253" title="1Password Logo.png"/>
          <p:cNvPicPr preferRelativeResize="0"/>
          <p:nvPr/>
        </p:nvPicPr>
        <p:blipFill>
          <a:blip r:embed="rId4">
            <a:alphaModFix/>
          </a:blip>
          <a:stretch>
            <a:fillRect/>
          </a:stretch>
        </p:blipFill>
        <p:spPr>
          <a:xfrm>
            <a:off x="8343570" y="179854"/>
            <a:ext cx="548641" cy="109728"/>
          </a:xfrm>
          <a:prstGeom prst="rect">
            <a:avLst/>
          </a:prstGeom>
          <a:noFill/>
          <a:ln>
            <a:noFill/>
          </a:ln>
        </p:spPr>
      </p:pic>
      <p:sp>
        <p:nvSpPr>
          <p:cNvPr id="1133" name="Google Shape;1133;p253"/>
          <p:cNvSpPr/>
          <p:nvPr/>
        </p:nvSpPr>
        <p:spPr>
          <a:xfrm>
            <a:off x="457200" y="457200"/>
            <a:ext cx="365700" cy="37800"/>
          </a:xfrm>
          <a:prstGeom prst="rect">
            <a:avLst/>
          </a:prstGeom>
          <a:solidFill>
            <a:srgbClr val="76E0B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2529"/>
        </a:solidFill>
      </p:bgPr>
    </p:bg>
    <p:spTree>
      <p:nvGrpSpPr>
        <p:cNvPr id="1137" name="Shape 1137"/>
        <p:cNvGrpSpPr/>
        <p:nvPr/>
      </p:nvGrpSpPr>
      <p:grpSpPr>
        <a:xfrm>
          <a:off x="0" y="0"/>
          <a:ext cx="0" cy="0"/>
          <a:chOff x="0" y="0"/>
          <a:chExt cx="0" cy="0"/>
        </a:xfrm>
      </p:grpSpPr>
      <p:sp>
        <p:nvSpPr>
          <p:cNvPr id="1138" name="Google Shape;1138;p254"/>
          <p:cNvSpPr/>
          <p:nvPr/>
        </p:nvSpPr>
        <p:spPr>
          <a:xfrm>
            <a:off x="6409236" y="2674276"/>
            <a:ext cx="471600" cy="4716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9" name="Google Shape;1139;p254"/>
          <p:cNvSpPr/>
          <p:nvPr/>
        </p:nvSpPr>
        <p:spPr>
          <a:xfrm>
            <a:off x="6734288" y="3454713"/>
            <a:ext cx="533700" cy="5337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0" name="Google Shape;1140;p254"/>
          <p:cNvSpPr/>
          <p:nvPr/>
        </p:nvSpPr>
        <p:spPr>
          <a:xfrm>
            <a:off x="7816431" y="3480875"/>
            <a:ext cx="778800" cy="7788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1" name="Google Shape;1141;p254"/>
          <p:cNvSpPr/>
          <p:nvPr/>
        </p:nvSpPr>
        <p:spPr>
          <a:xfrm>
            <a:off x="8154622" y="2758026"/>
            <a:ext cx="534900" cy="5445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2" name="Google Shape;1142;p254"/>
          <p:cNvSpPr/>
          <p:nvPr/>
        </p:nvSpPr>
        <p:spPr>
          <a:xfrm>
            <a:off x="7481709" y="1548781"/>
            <a:ext cx="395400" cy="3954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3" name="Google Shape;1143;p254"/>
          <p:cNvSpPr/>
          <p:nvPr/>
        </p:nvSpPr>
        <p:spPr>
          <a:xfrm>
            <a:off x="8269257" y="2047596"/>
            <a:ext cx="533700" cy="5337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4" name="Google Shape;1144;p254"/>
          <p:cNvSpPr/>
          <p:nvPr/>
        </p:nvSpPr>
        <p:spPr>
          <a:xfrm>
            <a:off x="6470988" y="1243988"/>
            <a:ext cx="700200" cy="7002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5" name="Google Shape;1145;p254"/>
          <p:cNvSpPr/>
          <p:nvPr/>
        </p:nvSpPr>
        <p:spPr>
          <a:xfrm>
            <a:off x="6603200" y="2091425"/>
            <a:ext cx="435600" cy="4356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6" name="Google Shape;1146;p254"/>
          <p:cNvSpPr/>
          <p:nvPr/>
        </p:nvSpPr>
        <p:spPr>
          <a:xfrm>
            <a:off x="8174725" y="1295200"/>
            <a:ext cx="533700" cy="5337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7" name="Google Shape;1147;p254"/>
          <p:cNvSpPr/>
          <p:nvPr/>
        </p:nvSpPr>
        <p:spPr>
          <a:xfrm>
            <a:off x="3516613" y="1238538"/>
            <a:ext cx="2322300" cy="2971800"/>
          </a:xfrm>
          <a:prstGeom prst="roundRect">
            <a:avLst>
              <a:gd fmla="val 3544" name="adj"/>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8" name="Google Shape;1148;p254"/>
          <p:cNvSpPr/>
          <p:nvPr/>
        </p:nvSpPr>
        <p:spPr>
          <a:xfrm>
            <a:off x="345288" y="1459475"/>
            <a:ext cx="2609400" cy="2547300"/>
          </a:xfrm>
          <a:prstGeom prst="ellipse">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9" name="Google Shape;1149;p254"/>
          <p:cNvSpPr txBox="1"/>
          <p:nvPr/>
        </p:nvSpPr>
        <p:spPr>
          <a:xfrm>
            <a:off x="2826200" y="9151075"/>
            <a:ext cx="5234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Public Sans Light"/>
              <a:ea typeface="Public Sans Light"/>
              <a:cs typeface="Public Sans Light"/>
              <a:sym typeface="Public Sans Light"/>
            </a:endParaRPr>
          </a:p>
        </p:txBody>
      </p:sp>
      <p:sp>
        <p:nvSpPr>
          <p:cNvPr id="1150" name="Google Shape;1150;p254"/>
          <p:cNvSpPr txBox="1"/>
          <p:nvPr/>
        </p:nvSpPr>
        <p:spPr>
          <a:xfrm>
            <a:off x="342888" y="828913"/>
            <a:ext cx="26094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200"/>
              </a:spcAft>
              <a:buNone/>
            </a:pPr>
            <a:r>
              <a:rPr b="1" lang="en" sz="1600">
                <a:solidFill>
                  <a:schemeClr val="lt1"/>
                </a:solidFill>
                <a:latin typeface="Public Sans"/>
                <a:ea typeface="Public Sans"/>
                <a:cs typeface="Public Sans"/>
                <a:sym typeface="Public Sans"/>
              </a:rPr>
              <a:t>What SSO protects</a:t>
            </a:r>
            <a:endParaRPr b="1" sz="1600">
              <a:solidFill>
                <a:schemeClr val="lt1"/>
              </a:solidFill>
              <a:latin typeface="Public Sans"/>
              <a:ea typeface="Public Sans"/>
              <a:cs typeface="Public Sans"/>
              <a:sym typeface="Public Sans"/>
            </a:endParaRPr>
          </a:p>
        </p:txBody>
      </p:sp>
      <p:pic>
        <p:nvPicPr>
          <p:cNvPr id="1151" name="Google Shape;1151;p254"/>
          <p:cNvPicPr preferRelativeResize="0"/>
          <p:nvPr/>
        </p:nvPicPr>
        <p:blipFill>
          <a:blip r:embed="rId3">
            <a:alphaModFix/>
          </a:blip>
          <a:stretch>
            <a:fillRect/>
          </a:stretch>
        </p:blipFill>
        <p:spPr>
          <a:xfrm>
            <a:off x="686627" y="2682777"/>
            <a:ext cx="533701" cy="373670"/>
          </a:xfrm>
          <a:prstGeom prst="rect">
            <a:avLst/>
          </a:prstGeom>
          <a:noFill/>
          <a:ln>
            <a:noFill/>
          </a:ln>
        </p:spPr>
      </p:pic>
      <p:pic>
        <p:nvPicPr>
          <p:cNvPr id="1152" name="Google Shape;1152;p254"/>
          <p:cNvPicPr preferRelativeResize="0"/>
          <p:nvPr/>
        </p:nvPicPr>
        <p:blipFill>
          <a:blip r:embed="rId4">
            <a:alphaModFix/>
          </a:blip>
          <a:stretch>
            <a:fillRect/>
          </a:stretch>
        </p:blipFill>
        <p:spPr>
          <a:xfrm>
            <a:off x="1483906" y="3200309"/>
            <a:ext cx="340588" cy="340582"/>
          </a:xfrm>
          <a:prstGeom prst="rect">
            <a:avLst/>
          </a:prstGeom>
          <a:noFill/>
          <a:ln>
            <a:noFill/>
          </a:ln>
        </p:spPr>
      </p:pic>
      <p:pic>
        <p:nvPicPr>
          <p:cNvPr id="1153" name="Google Shape;1153;p254"/>
          <p:cNvPicPr preferRelativeResize="0"/>
          <p:nvPr/>
        </p:nvPicPr>
        <p:blipFill>
          <a:blip r:embed="rId5">
            <a:alphaModFix/>
          </a:blip>
          <a:stretch>
            <a:fillRect/>
          </a:stretch>
        </p:blipFill>
        <p:spPr>
          <a:xfrm>
            <a:off x="2016293" y="2082921"/>
            <a:ext cx="277768" cy="227498"/>
          </a:xfrm>
          <a:prstGeom prst="rect">
            <a:avLst/>
          </a:prstGeom>
          <a:noFill/>
          <a:ln>
            <a:noFill/>
          </a:ln>
        </p:spPr>
      </p:pic>
      <p:pic>
        <p:nvPicPr>
          <p:cNvPr id="1154" name="Google Shape;1154;p254"/>
          <p:cNvPicPr preferRelativeResize="0"/>
          <p:nvPr/>
        </p:nvPicPr>
        <p:blipFill>
          <a:blip r:embed="rId6">
            <a:alphaModFix/>
          </a:blip>
          <a:stretch>
            <a:fillRect/>
          </a:stretch>
        </p:blipFill>
        <p:spPr>
          <a:xfrm>
            <a:off x="2162325" y="2697488"/>
            <a:ext cx="245521" cy="368082"/>
          </a:xfrm>
          <a:prstGeom prst="rect">
            <a:avLst/>
          </a:prstGeom>
          <a:noFill/>
          <a:ln>
            <a:noFill/>
          </a:ln>
        </p:spPr>
      </p:pic>
      <p:pic>
        <p:nvPicPr>
          <p:cNvPr id="1155" name="Google Shape;1155;p254"/>
          <p:cNvPicPr preferRelativeResize="0"/>
          <p:nvPr/>
        </p:nvPicPr>
        <p:blipFill>
          <a:blip r:embed="rId7">
            <a:alphaModFix/>
          </a:blip>
          <a:stretch>
            <a:fillRect/>
          </a:stretch>
        </p:blipFill>
        <p:spPr>
          <a:xfrm>
            <a:off x="1485791" y="2513369"/>
            <a:ext cx="340587" cy="340584"/>
          </a:xfrm>
          <a:prstGeom prst="rect">
            <a:avLst/>
          </a:prstGeom>
          <a:noFill/>
          <a:ln>
            <a:noFill/>
          </a:ln>
        </p:spPr>
      </p:pic>
      <p:sp>
        <p:nvSpPr>
          <p:cNvPr id="1156" name="Google Shape;1156;p254"/>
          <p:cNvSpPr txBox="1"/>
          <p:nvPr/>
        </p:nvSpPr>
        <p:spPr>
          <a:xfrm>
            <a:off x="3516562" y="828913"/>
            <a:ext cx="23223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200"/>
              </a:spcAft>
              <a:buNone/>
            </a:pPr>
            <a:r>
              <a:rPr b="1" lang="en" sz="1600">
                <a:solidFill>
                  <a:schemeClr val="lt1"/>
                </a:solidFill>
                <a:latin typeface="Public Sans"/>
                <a:ea typeface="Public Sans"/>
                <a:cs typeface="Public Sans"/>
                <a:sym typeface="Public Sans"/>
              </a:rPr>
              <a:t>What’s left out</a:t>
            </a:r>
            <a:endParaRPr b="1" sz="1600">
              <a:solidFill>
                <a:schemeClr val="lt1"/>
              </a:solidFill>
              <a:latin typeface="Public Sans"/>
              <a:ea typeface="Public Sans"/>
              <a:cs typeface="Public Sans"/>
              <a:sym typeface="Public Sans"/>
            </a:endParaRPr>
          </a:p>
        </p:txBody>
      </p:sp>
      <p:pic>
        <p:nvPicPr>
          <p:cNvPr id="1157" name="Google Shape;1157;p254"/>
          <p:cNvPicPr preferRelativeResize="0"/>
          <p:nvPr/>
        </p:nvPicPr>
        <p:blipFill>
          <a:blip r:embed="rId8">
            <a:alphaModFix/>
          </a:blip>
          <a:stretch>
            <a:fillRect/>
          </a:stretch>
        </p:blipFill>
        <p:spPr>
          <a:xfrm>
            <a:off x="6753711" y="3493283"/>
            <a:ext cx="435651" cy="466577"/>
          </a:xfrm>
          <a:prstGeom prst="rect">
            <a:avLst/>
          </a:prstGeom>
          <a:noFill/>
          <a:ln>
            <a:noFill/>
          </a:ln>
        </p:spPr>
      </p:pic>
      <p:sp>
        <p:nvSpPr>
          <p:cNvPr id="1158" name="Google Shape;1158;p254"/>
          <p:cNvSpPr txBox="1"/>
          <p:nvPr/>
        </p:nvSpPr>
        <p:spPr>
          <a:xfrm>
            <a:off x="6403188" y="582613"/>
            <a:ext cx="2399700" cy="492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200"/>
              </a:spcAft>
              <a:buNone/>
            </a:pPr>
            <a:r>
              <a:rPr b="1" lang="en" sz="1600">
                <a:solidFill>
                  <a:schemeClr val="lt1"/>
                </a:solidFill>
                <a:latin typeface="Public Sans"/>
                <a:ea typeface="Public Sans"/>
                <a:cs typeface="Public Sans"/>
                <a:sym typeface="Public Sans"/>
              </a:rPr>
              <a:t>What’s being</a:t>
            </a:r>
            <a:br>
              <a:rPr b="1" lang="en" sz="1600">
                <a:solidFill>
                  <a:schemeClr val="lt1"/>
                </a:solidFill>
                <a:latin typeface="Public Sans"/>
                <a:ea typeface="Public Sans"/>
                <a:cs typeface="Public Sans"/>
                <a:sym typeface="Public Sans"/>
              </a:rPr>
            </a:br>
            <a:r>
              <a:rPr b="1" lang="en" sz="1600">
                <a:solidFill>
                  <a:schemeClr val="lt1"/>
                </a:solidFill>
                <a:latin typeface="Public Sans"/>
                <a:ea typeface="Public Sans"/>
                <a:cs typeface="Public Sans"/>
                <a:sym typeface="Public Sans"/>
              </a:rPr>
              <a:t>shared anyways</a:t>
            </a:r>
            <a:endParaRPr b="1" sz="1600">
              <a:solidFill>
                <a:schemeClr val="lt1"/>
              </a:solidFill>
              <a:latin typeface="Public Sans"/>
              <a:ea typeface="Public Sans"/>
              <a:cs typeface="Public Sans"/>
              <a:sym typeface="Public Sans"/>
            </a:endParaRPr>
          </a:p>
        </p:txBody>
      </p:sp>
      <p:grpSp>
        <p:nvGrpSpPr>
          <p:cNvPr id="1159" name="Google Shape;1159;p254"/>
          <p:cNvGrpSpPr/>
          <p:nvPr/>
        </p:nvGrpSpPr>
        <p:grpSpPr>
          <a:xfrm>
            <a:off x="3516712" y="1509487"/>
            <a:ext cx="2322300" cy="586441"/>
            <a:chOff x="3514325" y="1862450"/>
            <a:chExt cx="2322300" cy="586441"/>
          </a:xfrm>
        </p:grpSpPr>
        <p:sp>
          <p:nvSpPr>
            <p:cNvPr id="1160" name="Google Shape;1160;p254"/>
            <p:cNvSpPr txBox="1"/>
            <p:nvPr/>
          </p:nvSpPr>
          <p:spPr>
            <a:xfrm>
              <a:off x="3514325" y="1862450"/>
              <a:ext cx="2322300" cy="169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100">
                  <a:solidFill>
                    <a:schemeClr val="lt1"/>
                  </a:solidFill>
                  <a:latin typeface="Public Sans ExtraLight"/>
                  <a:ea typeface="Public Sans ExtraLight"/>
                  <a:cs typeface="Public Sans ExtraLight"/>
                  <a:sym typeface="Public Sans ExtraLight"/>
                </a:rPr>
                <a:t>Apps that </a:t>
              </a:r>
              <a:r>
                <a:rPr b="1" lang="en" sz="1100">
                  <a:solidFill>
                    <a:schemeClr val="lt1"/>
                  </a:solidFill>
                  <a:latin typeface="Public Sans"/>
                  <a:ea typeface="Public Sans"/>
                  <a:cs typeface="Public Sans"/>
                  <a:sym typeface="Public Sans"/>
                </a:rPr>
                <a:t>don’t support SSO</a:t>
              </a:r>
              <a:endParaRPr b="1">
                <a:solidFill>
                  <a:schemeClr val="lt1"/>
                </a:solidFill>
                <a:latin typeface="Public Sans"/>
                <a:ea typeface="Public Sans"/>
                <a:cs typeface="Public Sans"/>
                <a:sym typeface="Public Sans"/>
              </a:endParaRPr>
            </a:p>
          </p:txBody>
        </p:sp>
        <p:pic>
          <p:nvPicPr>
            <p:cNvPr id="1161" name="Google Shape;1161;p254"/>
            <p:cNvPicPr preferRelativeResize="0"/>
            <p:nvPr/>
          </p:nvPicPr>
          <p:blipFill rotWithShape="1">
            <a:blip r:embed="rId9">
              <a:alphaModFix/>
            </a:blip>
            <a:srcRect b="21295" l="0" r="0" t="17284"/>
            <a:stretch/>
          </p:blipFill>
          <p:spPr>
            <a:xfrm>
              <a:off x="5121151" y="2095959"/>
              <a:ext cx="600599" cy="352932"/>
            </a:xfrm>
            <a:prstGeom prst="rect">
              <a:avLst/>
            </a:prstGeom>
            <a:noFill/>
            <a:ln>
              <a:noFill/>
            </a:ln>
          </p:spPr>
        </p:pic>
        <p:pic>
          <p:nvPicPr>
            <p:cNvPr id="1162" name="Google Shape;1162;p254"/>
            <p:cNvPicPr preferRelativeResize="0"/>
            <p:nvPr/>
          </p:nvPicPr>
          <p:blipFill rotWithShape="1">
            <a:blip r:embed="rId10">
              <a:alphaModFix/>
            </a:blip>
            <a:srcRect b="0" l="0" r="67520" t="0"/>
            <a:stretch/>
          </p:blipFill>
          <p:spPr>
            <a:xfrm>
              <a:off x="3791114" y="2173410"/>
              <a:ext cx="258401" cy="240054"/>
            </a:xfrm>
            <a:prstGeom prst="rect">
              <a:avLst/>
            </a:prstGeom>
            <a:noFill/>
            <a:ln>
              <a:noFill/>
            </a:ln>
          </p:spPr>
        </p:pic>
      </p:grpSp>
      <p:grpSp>
        <p:nvGrpSpPr>
          <p:cNvPr id="1163" name="Google Shape;1163;p254"/>
          <p:cNvGrpSpPr/>
          <p:nvPr/>
        </p:nvGrpSpPr>
        <p:grpSpPr>
          <a:xfrm>
            <a:off x="3512525" y="2384913"/>
            <a:ext cx="2322300" cy="729687"/>
            <a:chOff x="3514175" y="2651500"/>
            <a:chExt cx="2322300" cy="729687"/>
          </a:xfrm>
        </p:grpSpPr>
        <p:pic>
          <p:nvPicPr>
            <p:cNvPr id="1164" name="Google Shape;1164;p254"/>
            <p:cNvPicPr preferRelativeResize="0"/>
            <p:nvPr/>
          </p:nvPicPr>
          <p:blipFill rotWithShape="1">
            <a:blip r:embed="rId11">
              <a:alphaModFix/>
            </a:blip>
            <a:srcRect b="0" l="0" r="77213" t="0"/>
            <a:stretch/>
          </p:blipFill>
          <p:spPr>
            <a:xfrm>
              <a:off x="3854367" y="3117171"/>
              <a:ext cx="258400" cy="224519"/>
            </a:xfrm>
            <a:prstGeom prst="rect">
              <a:avLst/>
            </a:prstGeom>
            <a:noFill/>
            <a:ln>
              <a:noFill/>
            </a:ln>
          </p:spPr>
        </p:pic>
        <p:sp>
          <p:nvSpPr>
            <p:cNvPr id="1165" name="Google Shape;1165;p254"/>
            <p:cNvSpPr txBox="1"/>
            <p:nvPr/>
          </p:nvSpPr>
          <p:spPr>
            <a:xfrm>
              <a:off x="3514175" y="2651500"/>
              <a:ext cx="23223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1100">
                  <a:solidFill>
                    <a:schemeClr val="lt1"/>
                  </a:solidFill>
                  <a:latin typeface="Public Sans ExtraLight"/>
                  <a:ea typeface="Public Sans ExtraLight"/>
                  <a:cs typeface="Public Sans ExtraLight"/>
                  <a:sym typeface="Public Sans ExtraLight"/>
                </a:rPr>
                <a:t>Apps that are</a:t>
              </a:r>
              <a:endParaRPr sz="1100">
                <a:solidFill>
                  <a:schemeClr val="lt1"/>
                </a:solidFill>
                <a:latin typeface="Public Sans ExtraLight"/>
                <a:ea typeface="Public Sans ExtraLight"/>
                <a:cs typeface="Public Sans ExtraLight"/>
                <a:sym typeface="Public Sans ExtraLight"/>
              </a:endParaRPr>
            </a:p>
            <a:p>
              <a:pPr indent="0" lvl="0" marL="0" rtl="0" algn="ctr">
                <a:spcBef>
                  <a:spcPts val="0"/>
                </a:spcBef>
                <a:spcAft>
                  <a:spcPts val="0"/>
                </a:spcAft>
                <a:buNone/>
              </a:pPr>
              <a:r>
                <a:rPr b="1" lang="en" sz="1100">
                  <a:solidFill>
                    <a:schemeClr val="lt1"/>
                  </a:solidFill>
                  <a:latin typeface="Public Sans"/>
                  <a:ea typeface="Public Sans"/>
                  <a:cs typeface="Public Sans"/>
                  <a:sym typeface="Public Sans"/>
                </a:rPr>
                <a:t>too expensive to federate</a:t>
              </a:r>
              <a:endParaRPr b="1" sz="1100">
                <a:solidFill>
                  <a:schemeClr val="lt1"/>
                </a:solidFill>
                <a:latin typeface="Public Sans"/>
                <a:ea typeface="Public Sans"/>
                <a:cs typeface="Public Sans"/>
                <a:sym typeface="Public Sans"/>
              </a:endParaRPr>
            </a:p>
          </p:txBody>
        </p:sp>
        <p:pic>
          <p:nvPicPr>
            <p:cNvPr id="1166" name="Google Shape;1166;p254"/>
            <p:cNvPicPr preferRelativeResize="0"/>
            <p:nvPr/>
          </p:nvPicPr>
          <p:blipFill>
            <a:blip r:embed="rId12">
              <a:alphaModFix/>
            </a:blip>
            <a:stretch>
              <a:fillRect/>
            </a:stretch>
          </p:blipFill>
          <p:spPr>
            <a:xfrm>
              <a:off x="4285984" y="3100230"/>
              <a:ext cx="258401" cy="258401"/>
            </a:xfrm>
            <a:prstGeom prst="rect">
              <a:avLst/>
            </a:prstGeom>
            <a:noFill/>
            <a:ln>
              <a:noFill/>
            </a:ln>
          </p:spPr>
        </p:pic>
        <p:pic>
          <p:nvPicPr>
            <p:cNvPr id="1167" name="Google Shape;1167;p254"/>
            <p:cNvPicPr preferRelativeResize="0"/>
            <p:nvPr/>
          </p:nvPicPr>
          <p:blipFill rotWithShape="1">
            <a:blip r:embed="rId13">
              <a:alphaModFix/>
            </a:blip>
            <a:srcRect b="0" l="0" r="71464" t="0"/>
            <a:stretch/>
          </p:blipFill>
          <p:spPr>
            <a:xfrm>
              <a:off x="4742586" y="3130837"/>
              <a:ext cx="258401" cy="197187"/>
            </a:xfrm>
            <a:prstGeom prst="rect">
              <a:avLst/>
            </a:prstGeom>
            <a:noFill/>
            <a:ln>
              <a:noFill/>
            </a:ln>
          </p:spPr>
        </p:pic>
        <p:pic>
          <p:nvPicPr>
            <p:cNvPr id="1168" name="Google Shape;1168;p254"/>
            <p:cNvPicPr preferRelativeResize="0"/>
            <p:nvPr/>
          </p:nvPicPr>
          <p:blipFill rotWithShape="1">
            <a:blip r:embed="rId14">
              <a:alphaModFix/>
            </a:blip>
            <a:srcRect b="0" l="0" r="80397" t="0"/>
            <a:stretch/>
          </p:blipFill>
          <p:spPr>
            <a:xfrm>
              <a:off x="5177327" y="3077674"/>
              <a:ext cx="314051" cy="303513"/>
            </a:xfrm>
            <a:prstGeom prst="rect">
              <a:avLst/>
            </a:prstGeom>
            <a:noFill/>
            <a:ln>
              <a:noFill/>
            </a:ln>
          </p:spPr>
        </p:pic>
      </p:grpSp>
      <p:cxnSp>
        <p:nvCxnSpPr>
          <p:cNvPr id="1169" name="Google Shape;1169;p254"/>
          <p:cNvCxnSpPr/>
          <p:nvPr/>
        </p:nvCxnSpPr>
        <p:spPr>
          <a:xfrm>
            <a:off x="7038863" y="1869463"/>
            <a:ext cx="575400" cy="668100"/>
          </a:xfrm>
          <a:prstGeom prst="straightConnector1">
            <a:avLst/>
          </a:prstGeom>
          <a:noFill/>
          <a:ln cap="flat" cmpd="sng" w="9525">
            <a:solidFill>
              <a:schemeClr val="accent5"/>
            </a:solidFill>
            <a:prstDash val="solid"/>
            <a:round/>
            <a:headEnd len="med" w="med" type="none"/>
            <a:tailEnd len="med" w="med" type="none"/>
          </a:ln>
        </p:spPr>
      </p:cxnSp>
      <p:cxnSp>
        <p:nvCxnSpPr>
          <p:cNvPr id="1170" name="Google Shape;1170;p254"/>
          <p:cNvCxnSpPr>
            <a:stCxn id="1145" idx="5"/>
          </p:cNvCxnSpPr>
          <p:nvPr/>
        </p:nvCxnSpPr>
        <p:spPr>
          <a:xfrm>
            <a:off x="6975008" y="2463233"/>
            <a:ext cx="623100" cy="191100"/>
          </a:xfrm>
          <a:prstGeom prst="straightConnector1">
            <a:avLst/>
          </a:prstGeom>
          <a:noFill/>
          <a:ln cap="flat" cmpd="sng" w="9525">
            <a:solidFill>
              <a:schemeClr val="accent5"/>
            </a:solidFill>
            <a:prstDash val="solid"/>
            <a:round/>
            <a:headEnd len="med" w="med" type="none"/>
            <a:tailEnd len="med" w="med" type="none"/>
          </a:ln>
        </p:spPr>
      </p:cxnSp>
      <p:cxnSp>
        <p:nvCxnSpPr>
          <p:cNvPr id="1171" name="Google Shape;1171;p254"/>
          <p:cNvCxnSpPr>
            <a:stCxn id="1142" idx="4"/>
          </p:cNvCxnSpPr>
          <p:nvPr/>
        </p:nvCxnSpPr>
        <p:spPr>
          <a:xfrm flipH="1">
            <a:off x="7662609" y="1944181"/>
            <a:ext cx="16800" cy="389100"/>
          </a:xfrm>
          <a:prstGeom prst="straightConnector1">
            <a:avLst/>
          </a:prstGeom>
          <a:noFill/>
          <a:ln cap="flat" cmpd="sng" w="9525">
            <a:solidFill>
              <a:schemeClr val="accent5"/>
            </a:solidFill>
            <a:prstDash val="solid"/>
            <a:round/>
            <a:headEnd len="med" w="med" type="none"/>
            <a:tailEnd len="med" w="med" type="none"/>
          </a:ln>
        </p:spPr>
      </p:cxnSp>
      <p:cxnSp>
        <p:nvCxnSpPr>
          <p:cNvPr id="1172" name="Google Shape;1172;p254"/>
          <p:cNvCxnSpPr/>
          <p:nvPr/>
        </p:nvCxnSpPr>
        <p:spPr>
          <a:xfrm flipH="1">
            <a:off x="7663663" y="1768188"/>
            <a:ext cx="600600" cy="786000"/>
          </a:xfrm>
          <a:prstGeom prst="straightConnector1">
            <a:avLst/>
          </a:prstGeom>
          <a:noFill/>
          <a:ln cap="flat" cmpd="sng" w="9525">
            <a:solidFill>
              <a:schemeClr val="accent5"/>
            </a:solidFill>
            <a:prstDash val="solid"/>
            <a:round/>
            <a:headEnd len="med" w="med" type="none"/>
            <a:tailEnd len="med" w="med" type="none"/>
          </a:ln>
        </p:spPr>
      </p:cxnSp>
      <p:cxnSp>
        <p:nvCxnSpPr>
          <p:cNvPr id="1173" name="Google Shape;1173;p254"/>
          <p:cNvCxnSpPr/>
          <p:nvPr/>
        </p:nvCxnSpPr>
        <p:spPr>
          <a:xfrm>
            <a:off x="7713488" y="2603938"/>
            <a:ext cx="473400" cy="260700"/>
          </a:xfrm>
          <a:prstGeom prst="straightConnector1">
            <a:avLst/>
          </a:prstGeom>
          <a:noFill/>
          <a:ln cap="flat" cmpd="sng" w="9525">
            <a:solidFill>
              <a:schemeClr val="accent5"/>
            </a:solidFill>
            <a:prstDash val="solid"/>
            <a:round/>
            <a:headEnd len="med" w="med" type="none"/>
            <a:tailEnd len="med" w="med" type="none"/>
          </a:ln>
        </p:spPr>
      </p:cxnSp>
      <p:cxnSp>
        <p:nvCxnSpPr>
          <p:cNvPr id="1174" name="Google Shape;1174;p254"/>
          <p:cNvCxnSpPr/>
          <p:nvPr/>
        </p:nvCxnSpPr>
        <p:spPr>
          <a:xfrm rot="10800000">
            <a:off x="7655538" y="2587263"/>
            <a:ext cx="406200" cy="881700"/>
          </a:xfrm>
          <a:prstGeom prst="straightConnector1">
            <a:avLst/>
          </a:prstGeom>
          <a:noFill/>
          <a:ln cap="flat" cmpd="sng" w="9525">
            <a:solidFill>
              <a:schemeClr val="accent5"/>
            </a:solidFill>
            <a:prstDash val="solid"/>
            <a:round/>
            <a:headEnd len="med" w="med" type="none"/>
            <a:tailEnd len="med" w="med" type="none"/>
          </a:ln>
        </p:spPr>
      </p:cxnSp>
      <p:cxnSp>
        <p:nvCxnSpPr>
          <p:cNvPr id="1175" name="Google Shape;1175;p254"/>
          <p:cNvCxnSpPr/>
          <p:nvPr/>
        </p:nvCxnSpPr>
        <p:spPr>
          <a:xfrm flipH="1">
            <a:off x="7124763" y="2696638"/>
            <a:ext cx="465600" cy="748200"/>
          </a:xfrm>
          <a:prstGeom prst="straightConnector1">
            <a:avLst/>
          </a:prstGeom>
          <a:noFill/>
          <a:ln cap="flat" cmpd="sng" w="9525">
            <a:solidFill>
              <a:schemeClr val="accent5"/>
            </a:solidFill>
            <a:prstDash val="solid"/>
            <a:round/>
            <a:headEnd len="med" w="med" type="none"/>
            <a:tailEnd len="med" w="med" type="none"/>
          </a:ln>
        </p:spPr>
      </p:cxnSp>
      <p:cxnSp>
        <p:nvCxnSpPr>
          <p:cNvPr id="1176" name="Google Shape;1176;p254"/>
          <p:cNvCxnSpPr/>
          <p:nvPr/>
        </p:nvCxnSpPr>
        <p:spPr>
          <a:xfrm flipH="1">
            <a:off x="6879388" y="2728663"/>
            <a:ext cx="534900" cy="136200"/>
          </a:xfrm>
          <a:prstGeom prst="straightConnector1">
            <a:avLst/>
          </a:prstGeom>
          <a:noFill/>
          <a:ln cap="flat" cmpd="sng" w="9525">
            <a:solidFill>
              <a:schemeClr val="accent5"/>
            </a:solidFill>
            <a:prstDash val="solid"/>
            <a:round/>
            <a:headEnd len="med" w="med" type="none"/>
            <a:tailEnd len="med" w="med" type="none"/>
          </a:ln>
        </p:spPr>
      </p:cxnSp>
      <p:grpSp>
        <p:nvGrpSpPr>
          <p:cNvPr id="1177" name="Google Shape;1177;p254"/>
          <p:cNvGrpSpPr/>
          <p:nvPr/>
        </p:nvGrpSpPr>
        <p:grpSpPr>
          <a:xfrm>
            <a:off x="3515100" y="3342950"/>
            <a:ext cx="2322300" cy="657863"/>
            <a:chOff x="3514175" y="3657600"/>
            <a:chExt cx="2322300" cy="657863"/>
          </a:xfrm>
        </p:grpSpPr>
        <p:pic>
          <p:nvPicPr>
            <p:cNvPr id="1178" name="Google Shape;1178;p254"/>
            <p:cNvPicPr preferRelativeResize="0"/>
            <p:nvPr/>
          </p:nvPicPr>
          <p:blipFill>
            <a:blip r:embed="rId15">
              <a:alphaModFix/>
            </a:blip>
            <a:stretch>
              <a:fillRect/>
            </a:stretch>
          </p:blipFill>
          <p:spPr>
            <a:xfrm>
              <a:off x="4099448" y="4017232"/>
              <a:ext cx="258401" cy="258401"/>
            </a:xfrm>
            <a:prstGeom prst="rect">
              <a:avLst/>
            </a:prstGeom>
            <a:noFill/>
            <a:ln>
              <a:noFill/>
            </a:ln>
          </p:spPr>
        </p:pic>
        <p:sp>
          <p:nvSpPr>
            <p:cNvPr id="1179" name="Google Shape;1179;p254"/>
            <p:cNvSpPr txBox="1"/>
            <p:nvPr/>
          </p:nvSpPr>
          <p:spPr>
            <a:xfrm>
              <a:off x="3514175" y="3657600"/>
              <a:ext cx="2322300" cy="354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100">
                  <a:solidFill>
                    <a:schemeClr val="lt1"/>
                  </a:solidFill>
                  <a:latin typeface="Public Sans ExtraLight"/>
                  <a:ea typeface="Public Sans ExtraLight"/>
                  <a:cs typeface="Public Sans ExtraLight"/>
                  <a:sym typeface="Public Sans ExtraLight"/>
                </a:rPr>
                <a:t>Apps spun up </a:t>
              </a:r>
              <a:r>
                <a:rPr b="1" lang="en" sz="1100">
                  <a:solidFill>
                    <a:schemeClr val="lt1"/>
                  </a:solidFill>
                  <a:latin typeface="Public Sans"/>
                  <a:ea typeface="Public Sans"/>
                  <a:cs typeface="Public Sans"/>
                  <a:sym typeface="Public Sans"/>
                </a:rPr>
                <a:t>without IT </a:t>
              </a:r>
              <a:endParaRPr b="1" sz="1100">
                <a:solidFill>
                  <a:schemeClr val="lt1"/>
                </a:solidFill>
                <a:latin typeface="Public Sans"/>
                <a:ea typeface="Public Sans"/>
                <a:cs typeface="Public Sans"/>
                <a:sym typeface="Public Sans"/>
              </a:endParaRPr>
            </a:p>
          </p:txBody>
        </p:sp>
        <p:pic>
          <p:nvPicPr>
            <p:cNvPr id="1180" name="Google Shape;1180;p254"/>
            <p:cNvPicPr preferRelativeResize="0"/>
            <p:nvPr/>
          </p:nvPicPr>
          <p:blipFill>
            <a:blip r:embed="rId16">
              <a:alphaModFix/>
            </a:blip>
            <a:stretch>
              <a:fillRect/>
            </a:stretch>
          </p:blipFill>
          <p:spPr>
            <a:xfrm>
              <a:off x="4973850" y="4026960"/>
              <a:ext cx="277642" cy="258401"/>
            </a:xfrm>
            <a:prstGeom prst="rect">
              <a:avLst/>
            </a:prstGeom>
            <a:noFill/>
            <a:ln>
              <a:noFill/>
            </a:ln>
          </p:spPr>
        </p:pic>
        <p:pic>
          <p:nvPicPr>
            <p:cNvPr id="1181" name="Google Shape;1181;p254" title="CalendlyTechnology Icon.png"/>
            <p:cNvPicPr preferRelativeResize="0"/>
            <p:nvPr/>
          </p:nvPicPr>
          <p:blipFill>
            <a:blip r:embed="rId17">
              <a:alphaModFix/>
            </a:blip>
            <a:stretch>
              <a:fillRect/>
            </a:stretch>
          </p:blipFill>
          <p:spPr>
            <a:xfrm>
              <a:off x="4429976" y="3981945"/>
              <a:ext cx="471726" cy="333518"/>
            </a:xfrm>
            <a:prstGeom prst="rect">
              <a:avLst/>
            </a:prstGeom>
            <a:noFill/>
            <a:ln>
              <a:noFill/>
            </a:ln>
          </p:spPr>
        </p:pic>
      </p:grpSp>
      <p:pic>
        <p:nvPicPr>
          <p:cNvPr id="1182" name="Google Shape;1182;p254" title="TikTok_Icon_Black_Circle.png"/>
          <p:cNvPicPr preferRelativeResize="0"/>
          <p:nvPr/>
        </p:nvPicPr>
        <p:blipFill>
          <a:blip r:embed="rId18">
            <a:alphaModFix/>
          </a:blip>
          <a:stretch>
            <a:fillRect/>
          </a:stretch>
        </p:blipFill>
        <p:spPr>
          <a:xfrm>
            <a:off x="6494079" y="2761147"/>
            <a:ext cx="304800" cy="304773"/>
          </a:xfrm>
          <a:prstGeom prst="rect">
            <a:avLst/>
          </a:prstGeom>
          <a:noFill/>
          <a:ln>
            <a:noFill/>
          </a:ln>
        </p:spPr>
      </p:pic>
      <p:cxnSp>
        <p:nvCxnSpPr>
          <p:cNvPr id="1183" name="Google Shape;1183;p254"/>
          <p:cNvCxnSpPr/>
          <p:nvPr/>
        </p:nvCxnSpPr>
        <p:spPr>
          <a:xfrm flipH="1">
            <a:off x="7655488" y="2360288"/>
            <a:ext cx="622500" cy="218700"/>
          </a:xfrm>
          <a:prstGeom prst="straightConnector1">
            <a:avLst/>
          </a:prstGeom>
          <a:noFill/>
          <a:ln cap="flat" cmpd="sng" w="9525">
            <a:solidFill>
              <a:schemeClr val="accent5"/>
            </a:solidFill>
            <a:prstDash val="solid"/>
            <a:round/>
            <a:headEnd len="med" w="med" type="none"/>
            <a:tailEnd len="med" w="med" type="none"/>
          </a:ln>
        </p:spPr>
      </p:cxnSp>
      <p:sp>
        <p:nvSpPr>
          <p:cNvPr id="1184" name="Google Shape;1184;p254"/>
          <p:cNvSpPr/>
          <p:nvPr/>
        </p:nvSpPr>
        <p:spPr>
          <a:xfrm>
            <a:off x="7343487" y="2269857"/>
            <a:ext cx="600600" cy="600600"/>
          </a:xfrm>
          <a:prstGeom prst="ellipse">
            <a:avLst/>
          </a:prstGeom>
          <a:solidFill>
            <a:srgbClr val="2B2B2B"/>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85" name="Google Shape;1185;p254" title="Team.png"/>
          <p:cNvPicPr preferRelativeResize="0"/>
          <p:nvPr/>
        </p:nvPicPr>
        <p:blipFill>
          <a:blip r:embed="rId19">
            <a:alphaModFix/>
          </a:blip>
          <a:stretch>
            <a:fillRect/>
          </a:stretch>
        </p:blipFill>
        <p:spPr>
          <a:xfrm>
            <a:off x="7435816" y="2321800"/>
            <a:ext cx="417125" cy="417125"/>
          </a:xfrm>
          <a:prstGeom prst="rect">
            <a:avLst/>
          </a:prstGeom>
          <a:noFill/>
          <a:ln>
            <a:noFill/>
          </a:ln>
        </p:spPr>
      </p:pic>
      <p:pic>
        <p:nvPicPr>
          <p:cNvPr id="1186" name="Google Shape;1186;p254"/>
          <p:cNvPicPr preferRelativeResize="0"/>
          <p:nvPr/>
        </p:nvPicPr>
        <p:blipFill>
          <a:blip r:embed="rId20">
            <a:alphaModFix/>
          </a:blip>
          <a:stretch>
            <a:fillRect/>
          </a:stretch>
        </p:blipFill>
        <p:spPr>
          <a:xfrm>
            <a:off x="8370225" y="2148188"/>
            <a:ext cx="365700" cy="365700"/>
          </a:xfrm>
          <a:prstGeom prst="rect">
            <a:avLst/>
          </a:prstGeom>
          <a:noFill/>
          <a:ln>
            <a:noFill/>
          </a:ln>
        </p:spPr>
      </p:pic>
      <p:pic>
        <p:nvPicPr>
          <p:cNvPr id="1187" name="Google Shape;1187;p254"/>
          <p:cNvPicPr preferRelativeResize="0"/>
          <p:nvPr/>
        </p:nvPicPr>
        <p:blipFill>
          <a:blip r:embed="rId21">
            <a:alphaModFix/>
          </a:blip>
          <a:stretch>
            <a:fillRect/>
          </a:stretch>
        </p:blipFill>
        <p:spPr>
          <a:xfrm>
            <a:off x="8302698" y="1422855"/>
            <a:ext cx="277749" cy="277123"/>
          </a:xfrm>
          <a:prstGeom prst="rect">
            <a:avLst/>
          </a:prstGeom>
          <a:noFill/>
          <a:ln>
            <a:noFill/>
          </a:ln>
        </p:spPr>
      </p:pic>
      <p:pic>
        <p:nvPicPr>
          <p:cNvPr id="1188" name="Google Shape;1188;p254" title="AI Agent_Secure Blue_96.png"/>
          <p:cNvPicPr preferRelativeResize="0"/>
          <p:nvPr/>
        </p:nvPicPr>
        <p:blipFill rotWithShape="1">
          <a:blip r:embed="rId22">
            <a:alphaModFix/>
          </a:blip>
          <a:srcRect b="0" l="0" r="0" t="0"/>
          <a:stretch/>
        </p:blipFill>
        <p:spPr>
          <a:xfrm>
            <a:off x="7975174" y="3639700"/>
            <a:ext cx="461300" cy="461154"/>
          </a:xfrm>
          <a:prstGeom prst="rect">
            <a:avLst/>
          </a:prstGeom>
          <a:noFill/>
          <a:ln>
            <a:noFill/>
          </a:ln>
        </p:spPr>
      </p:pic>
      <p:pic>
        <p:nvPicPr>
          <p:cNvPr id="1189" name="Google Shape;1189;p254"/>
          <p:cNvPicPr preferRelativeResize="0"/>
          <p:nvPr/>
        </p:nvPicPr>
        <p:blipFill>
          <a:blip r:embed="rId23">
            <a:alphaModFix/>
          </a:blip>
          <a:stretch>
            <a:fillRect/>
          </a:stretch>
        </p:blipFill>
        <p:spPr>
          <a:xfrm>
            <a:off x="7531278" y="1597966"/>
            <a:ext cx="304800" cy="304800"/>
          </a:xfrm>
          <a:prstGeom prst="rect">
            <a:avLst/>
          </a:prstGeom>
          <a:noFill/>
          <a:ln>
            <a:noFill/>
          </a:ln>
        </p:spPr>
      </p:pic>
      <p:pic>
        <p:nvPicPr>
          <p:cNvPr id="1190" name="Google Shape;1190;p254"/>
          <p:cNvPicPr preferRelativeResize="0"/>
          <p:nvPr/>
        </p:nvPicPr>
        <p:blipFill>
          <a:blip r:embed="rId24">
            <a:alphaModFix/>
          </a:blip>
          <a:stretch>
            <a:fillRect/>
          </a:stretch>
        </p:blipFill>
        <p:spPr>
          <a:xfrm>
            <a:off x="4517449" y="3709851"/>
            <a:ext cx="304800" cy="304800"/>
          </a:xfrm>
          <a:prstGeom prst="rect">
            <a:avLst/>
          </a:prstGeom>
          <a:noFill/>
          <a:ln>
            <a:noFill/>
          </a:ln>
        </p:spPr>
      </p:pic>
      <p:pic>
        <p:nvPicPr>
          <p:cNvPr id="1191" name="Google Shape;1191;p254"/>
          <p:cNvPicPr preferRelativeResize="0"/>
          <p:nvPr/>
        </p:nvPicPr>
        <p:blipFill>
          <a:blip r:embed="rId25">
            <a:alphaModFix/>
          </a:blip>
          <a:stretch>
            <a:fillRect/>
          </a:stretch>
        </p:blipFill>
        <p:spPr>
          <a:xfrm>
            <a:off x="4236240" y="1782849"/>
            <a:ext cx="277750" cy="277750"/>
          </a:xfrm>
          <a:prstGeom prst="rect">
            <a:avLst/>
          </a:prstGeom>
          <a:noFill/>
          <a:ln>
            <a:noFill/>
          </a:ln>
        </p:spPr>
      </p:pic>
      <p:pic>
        <p:nvPicPr>
          <p:cNvPr id="1192" name="Google Shape;1192;p254"/>
          <p:cNvPicPr preferRelativeResize="0"/>
          <p:nvPr/>
        </p:nvPicPr>
        <p:blipFill>
          <a:blip r:embed="rId26">
            <a:alphaModFix/>
          </a:blip>
          <a:stretch>
            <a:fillRect/>
          </a:stretch>
        </p:blipFill>
        <p:spPr>
          <a:xfrm>
            <a:off x="4703574" y="1791101"/>
            <a:ext cx="277749" cy="277749"/>
          </a:xfrm>
          <a:prstGeom prst="rect">
            <a:avLst/>
          </a:prstGeom>
          <a:noFill/>
          <a:ln>
            <a:noFill/>
          </a:ln>
        </p:spPr>
      </p:pic>
      <p:pic>
        <p:nvPicPr>
          <p:cNvPr id="1193" name="Google Shape;1193;p254"/>
          <p:cNvPicPr preferRelativeResize="0"/>
          <p:nvPr/>
        </p:nvPicPr>
        <p:blipFill rotWithShape="1">
          <a:blip r:embed="rId27">
            <a:alphaModFix/>
          </a:blip>
          <a:srcRect b="20742" l="20747" r="20811" t="19639"/>
          <a:stretch/>
        </p:blipFill>
        <p:spPr>
          <a:xfrm>
            <a:off x="6542683" y="1311068"/>
            <a:ext cx="533699" cy="544495"/>
          </a:xfrm>
          <a:prstGeom prst="rect">
            <a:avLst/>
          </a:prstGeom>
          <a:noFill/>
          <a:ln>
            <a:noFill/>
          </a:ln>
        </p:spPr>
      </p:pic>
      <p:sp>
        <p:nvSpPr>
          <p:cNvPr id="1194" name="Google Shape;1194;p254"/>
          <p:cNvSpPr/>
          <p:nvPr/>
        </p:nvSpPr>
        <p:spPr>
          <a:xfrm>
            <a:off x="7405351" y="3196125"/>
            <a:ext cx="395400" cy="3693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195" name="Google Shape;1195;p254"/>
          <p:cNvCxnSpPr>
            <a:stCxn id="1184" idx="4"/>
          </p:cNvCxnSpPr>
          <p:nvPr/>
        </p:nvCxnSpPr>
        <p:spPr>
          <a:xfrm flipH="1">
            <a:off x="7618887" y="2870457"/>
            <a:ext cx="24900" cy="304800"/>
          </a:xfrm>
          <a:prstGeom prst="straightConnector1">
            <a:avLst/>
          </a:prstGeom>
          <a:noFill/>
          <a:ln cap="flat" cmpd="sng" w="9525">
            <a:solidFill>
              <a:schemeClr val="accent5"/>
            </a:solidFill>
            <a:prstDash val="solid"/>
            <a:round/>
            <a:headEnd len="med" w="med" type="none"/>
            <a:tailEnd len="med" w="med" type="none"/>
          </a:ln>
        </p:spPr>
      </p:cxnSp>
      <p:pic>
        <p:nvPicPr>
          <p:cNvPr id="1196" name="Google Shape;1196;p254"/>
          <p:cNvPicPr preferRelativeResize="0"/>
          <p:nvPr/>
        </p:nvPicPr>
        <p:blipFill>
          <a:blip r:embed="rId28">
            <a:alphaModFix/>
          </a:blip>
          <a:stretch>
            <a:fillRect/>
          </a:stretch>
        </p:blipFill>
        <p:spPr>
          <a:xfrm>
            <a:off x="7476110" y="3298641"/>
            <a:ext cx="245524" cy="169945"/>
          </a:xfrm>
          <a:prstGeom prst="rect">
            <a:avLst/>
          </a:prstGeom>
          <a:noFill/>
          <a:ln>
            <a:noFill/>
          </a:ln>
        </p:spPr>
      </p:pic>
      <p:pic>
        <p:nvPicPr>
          <p:cNvPr id="1197" name="Google Shape;1197;p254"/>
          <p:cNvPicPr preferRelativeResize="0"/>
          <p:nvPr/>
        </p:nvPicPr>
        <p:blipFill>
          <a:blip r:embed="rId29">
            <a:alphaModFix/>
          </a:blip>
          <a:stretch>
            <a:fillRect/>
          </a:stretch>
        </p:blipFill>
        <p:spPr>
          <a:xfrm>
            <a:off x="8218237" y="2827262"/>
            <a:ext cx="407700" cy="407644"/>
          </a:xfrm>
          <a:prstGeom prst="rect">
            <a:avLst/>
          </a:prstGeom>
          <a:noFill/>
          <a:ln>
            <a:noFill/>
          </a:ln>
        </p:spPr>
      </p:pic>
      <p:pic>
        <p:nvPicPr>
          <p:cNvPr id="1198" name="Google Shape;1198;p254"/>
          <p:cNvPicPr preferRelativeResize="0"/>
          <p:nvPr/>
        </p:nvPicPr>
        <p:blipFill>
          <a:blip r:embed="rId30">
            <a:alphaModFix/>
          </a:blip>
          <a:stretch>
            <a:fillRect/>
          </a:stretch>
        </p:blipFill>
        <p:spPr>
          <a:xfrm>
            <a:off x="6682700" y="2156850"/>
            <a:ext cx="277750" cy="277750"/>
          </a:xfrm>
          <a:prstGeom prst="rect">
            <a:avLst/>
          </a:prstGeom>
          <a:noFill/>
          <a:ln>
            <a:noFill/>
          </a:ln>
        </p:spPr>
      </p:pic>
      <p:pic>
        <p:nvPicPr>
          <p:cNvPr id="1199" name="Google Shape;1199;p254"/>
          <p:cNvPicPr preferRelativeResize="0"/>
          <p:nvPr/>
        </p:nvPicPr>
        <p:blipFill>
          <a:blip r:embed="rId31">
            <a:alphaModFix/>
          </a:blip>
          <a:stretch>
            <a:fillRect/>
          </a:stretch>
        </p:blipFill>
        <p:spPr>
          <a:xfrm>
            <a:off x="985124" y="1938687"/>
            <a:ext cx="707820" cy="398146"/>
          </a:xfrm>
          <a:prstGeom prst="rect">
            <a:avLst/>
          </a:prstGeom>
          <a:noFill/>
          <a:ln>
            <a:noFill/>
          </a:ln>
        </p:spPr>
      </p:pic>
      <p:sp>
        <p:nvSpPr>
          <p:cNvPr id="1200" name="Google Shape;1200;p254"/>
          <p:cNvSpPr txBox="1"/>
          <p:nvPr/>
        </p:nvSpPr>
        <p:spPr>
          <a:xfrm>
            <a:off x="7481192" y="1312363"/>
            <a:ext cx="473400" cy="21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lt1"/>
                </a:solidFill>
              </a:rPr>
              <a:t>.env</a:t>
            </a:r>
            <a:endParaRPr sz="90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sp>
        <p:nvSpPr>
          <p:cNvPr id="1205" name="Google Shape;1205;p255"/>
          <p:cNvSpPr txBox="1"/>
          <p:nvPr>
            <p:ph type="title"/>
          </p:nvPr>
        </p:nvSpPr>
        <p:spPr>
          <a:xfrm>
            <a:off x="457200" y="452773"/>
            <a:ext cx="8229600" cy="461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
              <a:t>Our foundation is securing passwords and secrets</a:t>
            </a:r>
            <a:endParaRPr/>
          </a:p>
        </p:txBody>
      </p:sp>
      <p:sp>
        <p:nvSpPr>
          <p:cNvPr id="1206" name="Google Shape;1206;p255"/>
          <p:cNvSpPr txBox="1"/>
          <p:nvPr>
            <p:ph idx="1" type="subTitle"/>
          </p:nvPr>
        </p:nvSpPr>
        <p:spPr>
          <a:xfrm>
            <a:off x="457200" y="914478"/>
            <a:ext cx="8229600" cy="274200"/>
          </a:xfrm>
          <a:prstGeom prst="rect">
            <a:avLst/>
          </a:prstGeom>
        </p:spPr>
        <p:txBody>
          <a:bodyPr anchorCtr="0" anchor="t" bIns="0" lIns="0" spcFirstLastPara="1" rIns="0" wrap="square" tIns="0">
            <a:noAutofit/>
          </a:bodyPr>
          <a:lstStyle/>
          <a:p>
            <a:pPr indent="0" lvl="0" marL="0" rtl="0" algn="l">
              <a:spcBef>
                <a:spcPts val="0"/>
              </a:spcBef>
              <a:spcAft>
                <a:spcPts val="600"/>
              </a:spcAft>
              <a:buNone/>
            </a:pPr>
            <a:r>
              <a:rPr lang="en"/>
              <a:t>Enterprise Password Manager is the most secure vault for every credential — human and machine</a:t>
            </a:r>
            <a:endParaRPr/>
          </a:p>
        </p:txBody>
      </p:sp>
      <p:sp>
        <p:nvSpPr>
          <p:cNvPr id="1207" name="Google Shape;1207;p255"/>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dk1"/>
                </a:solidFill>
                <a:latin typeface="Public Sans"/>
                <a:ea typeface="Public Sans"/>
                <a:cs typeface="Public Sans"/>
                <a:sym typeface="Public Sans"/>
              </a:rPr>
              <a:t>PRIVATE AND CONFIDENTIAL</a:t>
            </a:r>
            <a:endParaRPr sz="400">
              <a:solidFill>
                <a:schemeClr val="dk1"/>
              </a:solidFill>
              <a:latin typeface="Public Sans"/>
              <a:ea typeface="Public Sans"/>
              <a:cs typeface="Public Sans"/>
              <a:sym typeface="Public Sans"/>
            </a:endParaRPr>
          </a:p>
        </p:txBody>
      </p:sp>
      <p:sp>
        <p:nvSpPr>
          <p:cNvPr id="1208" name="Google Shape;1208;p255"/>
          <p:cNvSpPr txBox="1"/>
          <p:nvPr/>
        </p:nvSpPr>
        <p:spPr>
          <a:xfrm>
            <a:off x="4840500" y="1643100"/>
            <a:ext cx="3505500" cy="2840100"/>
          </a:xfrm>
          <a:prstGeom prst="rect">
            <a:avLst/>
          </a:prstGeom>
          <a:noFill/>
          <a:ln>
            <a:noFill/>
          </a:ln>
        </p:spPr>
        <p:txBody>
          <a:bodyPr anchorCtr="0" anchor="t" bIns="91425" lIns="0" spcFirstLastPara="1" rIns="91425" wrap="square" tIns="91425">
            <a:noAutofit/>
          </a:bodyPr>
          <a:lstStyle/>
          <a:p>
            <a:pPr indent="0" lvl="0" marL="0" rtl="0" algn="l">
              <a:lnSpc>
                <a:spcPct val="115000"/>
              </a:lnSpc>
              <a:spcBef>
                <a:spcPts val="1200"/>
              </a:spcBef>
              <a:spcAft>
                <a:spcPts val="0"/>
              </a:spcAft>
              <a:buNone/>
            </a:pPr>
            <a:r>
              <a:rPr b="1" lang="en">
                <a:solidFill>
                  <a:schemeClr val="accent6"/>
                </a:solidFill>
                <a:latin typeface="Public Sans"/>
                <a:ea typeface="Public Sans"/>
                <a:cs typeface="Public Sans"/>
                <a:sym typeface="Public Sans"/>
              </a:rPr>
              <a:t>Helps the business move faster</a:t>
            </a:r>
            <a:br>
              <a:rPr b="1" lang="en" sz="1100">
                <a:solidFill>
                  <a:schemeClr val="accent6"/>
                </a:solidFill>
                <a:latin typeface="Public Sans"/>
                <a:ea typeface="Public Sans"/>
                <a:cs typeface="Public Sans"/>
                <a:sym typeface="Public Sans"/>
              </a:rPr>
            </a:br>
            <a:r>
              <a:rPr lang="en" sz="1100">
                <a:solidFill>
                  <a:schemeClr val="accent6"/>
                </a:solidFill>
                <a:latin typeface="Public Sans"/>
                <a:ea typeface="Public Sans"/>
                <a:cs typeface="Public Sans"/>
                <a:sym typeface="Public Sans"/>
              </a:rPr>
              <a:t>Save 1,400 hours a year by removing login friction.</a:t>
            </a:r>
            <a:endParaRPr sz="1100">
              <a:solidFill>
                <a:schemeClr val="accent6"/>
              </a:solidFill>
              <a:latin typeface="Public Sans"/>
              <a:ea typeface="Public Sans"/>
              <a:cs typeface="Public Sans"/>
              <a:sym typeface="Public Sans"/>
            </a:endParaRPr>
          </a:p>
          <a:p>
            <a:pPr indent="0" lvl="0" marL="0" rtl="0" algn="l">
              <a:lnSpc>
                <a:spcPct val="115000"/>
              </a:lnSpc>
              <a:spcBef>
                <a:spcPts val="1200"/>
              </a:spcBef>
              <a:spcAft>
                <a:spcPts val="0"/>
              </a:spcAft>
              <a:buNone/>
            </a:pPr>
            <a:r>
              <a:rPr b="1" lang="en">
                <a:solidFill>
                  <a:schemeClr val="accent6"/>
                </a:solidFill>
                <a:latin typeface="Public Sans"/>
                <a:ea typeface="Public Sans"/>
                <a:cs typeface="Public Sans"/>
                <a:sym typeface="Public Sans"/>
              </a:rPr>
              <a:t>Accelerates developer productivity</a:t>
            </a:r>
            <a:br>
              <a:rPr lang="en" sz="1100">
                <a:solidFill>
                  <a:schemeClr val="accent6"/>
                </a:solidFill>
                <a:latin typeface="Public Sans"/>
                <a:ea typeface="Public Sans"/>
                <a:cs typeface="Public Sans"/>
                <a:sym typeface="Public Sans"/>
              </a:rPr>
            </a:br>
            <a:r>
              <a:rPr lang="en" sz="1100">
                <a:solidFill>
                  <a:schemeClr val="accent6"/>
                </a:solidFill>
                <a:latin typeface="Public Sans"/>
                <a:ea typeface="Public Sans"/>
                <a:cs typeface="Public Sans"/>
                <a:sym typeface="Public Sans"/>
              </a:rPr>
              <a:t>Thousands of hours saved with automated access and shared vaults.</a:t>
            </a:r>
            <a:endParaRPr sz="1100">
              <a:solidFill>
                <a:schemeClr val="accent6"/>
              </a:solidFill>
              <a:latin typeface="Public Sans"/>
              <a:ea typeface="Public Sans"/>
              <a:cs typeface="Public Sans"/>
              <a:sym typeface="Public Sans"/>
            </a:endParaRPr>
          </a:p>
          <a:p>
            <a:pPr indent="0" lvl="0" marL="0" rtl="0" algn="l">
              <a:lnSpc>
                <a:spcPct val="115000"/>
              </a:lnSpc>
              <a:spcBef>
                <a:spcPts val="1200"/>
              </a:spcBef>
              <a:spcAft>
                <a:spcPts val="0"/>
              </a:spcAft>
              <a:buClr>
                <a:srgbClr val="000000"/>
              </a:buClr>
              <a:buSzPts val="1100"/>
              <a:buFont typeface="Arial"/>
              <a:buNone/>
            </a:pPr>
            <a:r>
              <a:rPr b="1" lang="en">
                <a:solidFill>
                  <a:schemeClr val="accent6"/>
                </a:solidFill>
                <a:latin typeface="Public Sans"/>
                <a:ea typeface="Public Sans"/>
                <a:cs typeface="Public Sans"/>
                <a:sym typeface="Public Sans"/>
              </a:rPr>
              <a:t>Saves time for IT</a:t>
            </a:r>
            <a:br>
              <a:rPr lang="en" sz="1100">
                <a:solidFill>
                  <a:schemeClr val="accent6"/>
                </a:solidFill>
                <a:latin typeface="Public Sans"/>
                <a:ea typeface="Public Sans"/>
                <a:cs typeface="Public Sans"/>
                <a:sym typeface="Public Sans"/>
              </a:rPr>
            </a:br>
            <a:r>
              <a:rPr lang="en" sz="1100">
                <a:solidFill>
                  <a:schemeClr val="accent6"/>
                </a:solidFill>
                <a:latin typeface="Public Sans"/>
                <a:ea typeface="Public Sans"/>
                <a:cs typeface="Public Sans"/>
                <a:sym typeface="Public Sans"/>
              </a:rPr>
              <a:t>Up to 70% fewer password resets.</a:t>
            </a:r>
            <a:endParaRPr sz="1100">
              <a:solidFill>
                <a:schemeClr val="accent6"/>
              </a:solidFill>
              <a:latin typeface="Public Sans"/>
              <a:ea typeface="Public Sans"/>
              <a:cs typeface="Public Sans"/>
              <a:sym typeface="Public Sans"/>
            </a:endParaRPr>
          </a:p>
          <a:p>
            <a:pPr indent="0" lvl="0" marL="0" rtl="0" algn="l">
              <a:lnSpc>
                <a:spcPct val="115000"/>
              </a:lnSpc>
              <a:spcBef>
                <a:spcPts val="1200"/>
              </a:spcBef>
              <a:spcAft>
                <a:spcPts val="1200"/>
              </a:spcAft>
              <a:buClr>
                <a:srgbClr val="000000"/>
              </a:buClr>
              <a:buSzPts val="1100"/>
              <a:buFont typeface="Arial"/>
              <a:buNone/>
            </a:pPr>
            <a:r>
              <a:rPr b="1" lang="en">
                <a:solidFill>
                  <a:schemeClr val="accent6"/>
                </a:solidFill>
                <a:latin typeface="Public Sans"/>
                <a:ea typeface="Public Sans"/>
                <a:cs typeface="Public Sans"/>
                <a:sym typeface="Public Sans"/>
              </a:rPr>
              <a:t>Strengthens security posture</a:t>
            </a:r>
            <a:br>
              <a:rPr lang="en" sz="1100">
                <a:solidFill>
                  <a:schemeClr val="accent6"/>
                </a:solidFill>
                <a:latin typeface="Public Sans"/>
                <a:ea typeface="Public Sans"/>
                <a:cs typeface="Public Sans"/>
                <a:sym typeface="Public Sans"/>
              </a:rPr>
            </a:br>
            <a:r>
              <a:rPr lang="en" sz="1100">
                <a:solidFill>
                  <a:schemeClr val="accent6"/>
                </a:solidFill>
                <a:latin typeface="Public Sans"/>
                <a:ea typeface="Public Sans"/>
                <a:cs typeface="Public Sans"/>
                <a:sym typeface="Public Sans"/>
              </a:rPr>
              <a:t>Reduce breach risk and avoid the $4.5M average cost of a credential-based attack.</a:t>
            </a:r>
            <a:endParaRPr sz="1100">
              <a:solidFill>
                <a:schemeClr val="accent6"/>
              </a:solidFill>
              <a:latin typeface="Public Sans"/>
              <a:ea typeface="Public Sans"/>
              <a:cs typeface="Public Sans"/>
              <a:sym typeface="Public Sans"/>
            </a:endParaRPr>
          </a:p>
        </p:txBody>
      </p:sp>
      <p:sp>
        <p:nvSpPr>
          <p:cNvPr id="1209" name="Google Shape;1209;p255"/>
          <p:cNvSpPr txBox="1"/>
          <p:nvPr/>
        </p:nvSpPr>
        <p:spPr>
          <a:xfrm>
            <a:off x="4848091" y="4531025"/>
            <a:ext cx="3097800" cy="138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1200"/>
              </a:spcAft>
              <a:buNone/>
            </a:pPr>
            <a:r>
              <a:rPr lang="en" sz="900">
                <a:solidFill>
                  <a:srgbClr val="1A2552"/>
                </a:solidFill>
                <a:latin typeface="Public Sans"/>
                <a:ea typeface="Public Sans"/>
                <a:cs typeface="Public Sans"/>
                <a:sym typeface="Public Sans"/>
              </a:rPr>
              <a:t>Source: </a:t>
            </a:r>
            <a:r>
              <a:rPr lang="en" sz="900" u="sng">
                <a:solidFill>
                  <a:srgbClr val="1A2552"/>
                </a:solidFill>
                <a:latin typeface="Public Sans"/>
                <a:ea typeface="Public Sans"/>
                <a:cs typeface="Public Sans"/>
                <a:sym typeface="Public Sans"/>
                <a:hlinkClick r:id="rId3">
                  <a:extLst>
                    <a:ext uri="{A12FA001-AC4F-418D-AE19-62706E023703}">
                      <ahyp:hlinkClr val="tx"/>
                    </a:ext>
                  </a:extLst>
                </a:hlinkClick>
              </a:rPr>
              <a:t>Forrester TEI Report, 1Password Business</a:t>
            </a:r>
            <a:endParaRPr sz="900">
              <a:solidFill>
                <a:srgbClr val="1A2552"/>
              </a:solidFill>
            </a:endParaRPr>
          </a:p>
        </p:txBody>
      </p:sp>
      <p:sp>
        <p:nvSpPr>
          <p:cNvPr id="1210" name="Google Shape;1210;p255"/>
          <p:cNvSpPr/>
          <p:nvPr/>
        </p:nvSpPr>
        <p:spPr>
          <a:xfrm>
            <a:off x="457200" y="1188350"/>
            <a:ext cx="3961200" cy="3786000"/>
          </a:xfrm>
          <a:prstGeom prst="ellipse">
            <a:avLst/>
          </a:prstGeom>
          <a:solidFill>
            <a:srgbClr val="FFFFFF"/>
          </a:solidFill>
          <a:ln cap="flat" cmpd="sng" w="9525">
            <a:solidFill>
              <a:srgbClr val="145F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211" name="Google Shape;1211;p255"/>
          <p:cNvCxnSpPr>
            <a:endCxn id="1210" idx="4"/>
          </p:cNvCxnSpPr>
          <p:nvPr/>
        </p:nvCxnSpPr>
        <p:spPr>
          <a:xfrm flipH="1">
            <a:off x="2437800" y="1188350"/>
            <a:ext cx="20400" cy="3786000"/>
          </a:xfrm>
          <a:prstGeom prst="straightConnector1">
            <a:avLst/>
          </a:prstGeom>
          <a:noFill/>
          <a:ln cap="flat" cmpd="sng" w="9525">
            <a:solidFill>
              <a:srgbClr val="145FE4"/>
            </a:solidFill>
            <a:prstDash val="solid"/>
            <a:round/>
            <a:headEnd len="med" w="med" type="none"/>
            <a:tailEnd len="med" w="med" type="none"/>
          </a:ln>
        </p:spPr>
      </p:cxnSp>
      <p:cxnSp>
        <p:nvCxnSpPr>
          <p:cNvPr id="1212" name="Google Shape;1212;p255"/>
          <p:cNvCxnSpPr>
            <a:stCxn id="1210" idx="2"/>
            <a:endCxn id="1210" idx="6"/>
          </p:cNvCxnSpPr>
          <p:nvPr/>
        </p:nvCxnSpPr>
        <p:spPr>
          <a:xfrm>
            <a:off x="457200" y="3081350"/>
            <a:ext cx="3961200" cy="0"/>
          </a:xfrm>
          <a:prstGeom prst="straightConnector1">
            <a:avLst/>
          </a:prstGeom>
          <a:noFill/>
          <a:ln cap="flat" cmpd="sng" w="9525">
            <a:solidFill>
              <a:srgbClr val="145FE4"/>
            </a:solidFill>
            <a:prstDash val="solid"/>
            <a:round/>
            <a:headEnd len="med" w="med" type="none"/>
            <a:tailEnd len="med" w="med" type="none"/>
          </a:ln>
        </p:spPr>
      </p:cxnSp>
      <p:sp>
        <p:nvSpPr>
          <p:cNvPr id="1213" name="Google Shape;1213;p255"/>
          <p:cNvSpPr txBox="1"/>
          <p:nvPr/>
        </p:nvSpPr>
        <p:spPr>
          <a:xfrm>
            <a:off x="1460361" y="1465281"/>
            <a:ext cx="812100" cy="218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100">
                <a:solidFill>
                  <a:srgbClr val="1A285F"/>
                </a:solidFill>
                <a:latin typeface="Public Sans SemiBold"/>
                <a:ea typeface="Public Sans SemiBold"/>
                <a:cs typeface="Public Sans SemiBold"/>
                <a:sym typeface="Public Sans SemiBold"/>
              </a:rPr>
              <a:t>People</a:t>
            </a:r>
            <a:endParaRPr sz="1100">
              <a:solidFill>
                <a:srgbClr val="1A285F"/>
              </a:solidFill>
              <a:latin typeface="Public Sans SemiBold"/>
              <a:ea typeface="Public Sans SemiBold"/>
              <a:cs typeface="Public Sans SemiBold"/>
              <a:sym typeface="Public Sans SemiBold"/>
            </a:endParaRPr>
          </a:p>
        </p:txBody>
      </p:sp>
      <p:sp>
        <p:nvSpPr>
          <p:cNvPr id="1214" name="Google Shape;1214;p255"/>
          <p:cNvSpPr txBox="1"/>
          <p:nvPr/>
        </p:nvSpPr>
        <p:spPr>
          <a:xfrm>
            <a:off x="2517650" y="1452820"/>
            <a:ext cx="999600" cy="243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100">
                <a:solidFill>
                  <a:srgbClr val="1A285F"/>
                </a:solidFill>
                <a:latin typeface="Public Sans SemiBold"/>
                <a:ea typeface="Public Sans SemiBold"/>
                <a:cs typeface="Public Sans SemiBold"/>
                <a:sym typeface="Public Sans SemiBold"/>
              </a:rPr>
              <a:t>Developers</a:t>
            </a:r>
            <a:endParaRPr sz="1100">
              <a:solidFill>
                <a:srgbClr val="1A285F"/>
              </a:solidFill>
              <a:latin typeface="Public Sans SemiBold"/>
              <a:ea typeface="Public Sans SemiBold"/>
              <a:cs typeface="Public Sans SemiBold"/>
              <a:sym typeface="Public Sans SemiBold"/>
            </a:endParaRPr>
          </a:p>
        </p:txBody>
      </p:sp>
      <p:sp>
        <p:nvSpPr>
          <p:cNvPr id="1215" name="Google Shape;1215;p255"/>
          <p:cNvSpPr txBox="1"/>
          <p:nvPr/>
        </p:nvSpPr>
        <p:spPr>
          <a:xfrm>
            <a:off x="702700" y="3199813"/>
            <a:ext cx="812100" cy="357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1100">
                <a:solidFill>
                  <a:srgbClr val="1A285F"/>
                </a:solidFill>
                <a:latin typeface="Public Sans SemiBold"/>
                <a:ea typeface="Public Sans SemiBold"/>
                <a:cs typeface="Public Sans SemiBold"/>
                <a:sym typeface="Public Sans SemiBold"/>
              </a:rPr>
              <a:t>Security &amp; Compliance</a:t>
            </a:r>
            <a:endParaRPr sz="1100">
              <a:solidFill>
                <a:srgbClr val="1A285F"/>
              </a:solidFill>
              <a:latin typeface="Public Sans SemiBold"/>
              <a:ea typeface="Public Sans SemiBold"/>
              <a:cs typeface="Public Sans SemiBold"/>
              <a:sym typeface="Public Sans SemiBold"/>
            </a:endParaRPr>
          </a:p>
        </p:txBody>
      </p:sp>
      <p:sp>
        <p:nvSpPr>
          <p:cNvPr id="1216" name="Google Shape;1216;p255"/>
          <p:cNvSpPr txBox="1"/>
          <p:nvPr/>
        </p:nvSpPr>
        <p:spPr>
          <a:xfrm>
            <a:off x="3192498" y="3182714"/>
            <a:ext cx="1098300" cy="243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1100">
                <a:solidFill>
                  <a:srgbClr val="1A285F"/>
                </a:solidFill>
                <a:latin typeface="Public Sans SemiBold"/>
                <a:ea typeface="Public Sans SemiBold"/>
                <a:cs typeface="Public Sans SemiBold"/>
                <a:sym typeface="Public Sans SemiBold"/>
              </a:rPr>
              <a:t>AI &amp; Automation</a:t>
            </a:r>
            <a:endParaRPr sz="1100">
              <a:solidFill>
                <a:srgbClr val="1A285F"/>
              </a:solidFill>
              <a:latin typeface="Public Sans SemiBold"/>
              <a:ea typeface="Public Sans SemiBold"/>
              <a:cs typeface="Public Sans SemiBold"/>
              <a:sym typeface="Public Sans SemiBold"/>
            </a:endParaRPr>
          </a:p>
        </p:txBody>
      </p:sp>
      <p:sp>
        <p:nvSpPr>
          <p:cNvPr id="1217" name="Google Shape;1217;p255"/>
          <p:cNvSpPr/>
          <p:nvPr/>
        </p:nvSpPr>
        <p:spPr>
          <a:xfrm>
            <a:off x="2312538" y="2845355"/>
            <a:ext cx="250500" cy="435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18" name="Google Shape;1218;p255"/>
          <p:cNvPicPr preferRelativeResize="0"/>
          <p:nvPr/>
        </p:nvPicPr>
        <p:blipFill>
          <a:blip r:embed="rId4">
            <a:alphaModFix/>
          </a:blip>
          <a:stretch>
            <a:fillRect/>
          </a:stretch>
        </p:blipFill>
        <p:spPr>
          <a:xfrm>
            <a:off x="2087570" y="2720144"/>
            <a:ext cx="720875" cy="722412"/>
          </a:xfrm>
          <a:prstGeom prst="rect">
            <a:avLst/>
          </a:prstGeom>
          <a:noFill/>
          <a:ln>
            <a:noFill/>
          </a:ln>
        </p:spPr>
      </p:pic>
      <p:grpSp>
        <p:nvGrpSpPr>
          <p:cNvPr id="1219" name="Google Shape;1219;p255"/>
          <p:cNvGrpSpPr/>
          <p:nvPr/>
        </p:nvGrpSpPr>
        <p:grpSpPr>
          <a:xfrm>
            <a:off x="1880113" y="1722380"/>
            <a:ext cx="526800" cy="545882"/>
            <a:chOff x="1506700" y="1733805"/>
            <a:chExt cx="526800" cy="545882"/>
          </a:xfrm>
        </p:grpSpPr>
        <p:pic>
          <p:nvPicPr>
            <p:cNvPr id="1220" name="Google Shape;1220;p255" title="Credit Card_Secure Blue_96.png"/>
            <p:cNvPicPr preferRelativeResize="0"/>
            <p:nvPr/>
          </p:nvPicPr>
          <p:blipFill rotWithShape="1">
            <a:blip r:embed="rId5">
              <a:alphaModFix/>
            </a:blip>
            <a:srcRect b="0" l="0" r="0" t="0"/>
            <a:stretch/>
          </p:blipFill>
          <p:spPr>
            <a:xfrm>
              <a:off x="1587237" y="1733805"/>
              <a:ext cx="365760" cy="365760"/>
            </a:xfrm>
            <a:prstGeom prst="rect">
              <a:avLst/>
            </a:prstGeom>
            <a:noFill/>
            <a:ln>
              <a:noFill/>
            </a:ln>
          </p:spPr>
        </p:pic>
        <p:sp>
          <p:nvSpPr>
            <p:cNvPr id="1221" name="Google Shape;1221;p255"/>
            <p:cNvSpPr txBox="1"/>
            <p:nvPr/>
          </p:nvSpPr>
          <p:spPr>
            <a:xfrm>
              <a:off x="1506700" y="2061587"/>
              <a:ext cx="526800" cy="218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700">
                  <a:solidFill>
                    <a:srgbClr val="303136"/>
                  </a:solidFill>
                  <a:latin typeface="Public Sans SemiBold"/>
                  <a:ea typeface="Public Sans SemiBold"/>
                  <a:cs typeface="Public Sans SemiBold"/>
                  <a:sym typeface="Public Sans SemiBold"/>
                </a:rPr>
                <a:t>Payments</a:t>
              </a:r>
              <a:endParaRPr sz="700">
                <a:solidFill>
                  <a:srgbClr val="303136"/>
                </a:solidFill>
                <a:latin typeface="Public Sans SemiBold"/>
                <a:ea typeface="Public Sans SemiBold"/>
                <a:cs typeface="Public Sans SemiBold"/>
                <a:sym typeface="Public Sans SemiBold"/>
              </a:endParaRPr>
            </a:p>
          </p:txBody>
        </p:sp>
      </p:grpSp>
      <p:grpSp>
        <p:nvGrpSpPr>
          <p:cNvPr id="1222" name="Google Shape;1222;p255"/>
          <p:cNvGrpSpPr/>
          <p:nvPr/>
        </p:nvGrpSpPr>
        <p:grpSpPr>
          <a:xfrm>
            <a:off x="1409000" y="2259263"/>
            <a:ext cx="720900" cy="650850"/>
            <a:chOff x="1146900" y="2273763"/>
            <a:chExt cx="720900" cy="650850"/>
          </a:xfrm>
        </p:grpSpPr>
        <p:pic>
          <p:nvPicPr>
            <p:cNvPr id="1223" name="Google Shape;1223;p255" title="Passkey_Secure Blue_96.png"/>
            <p:cNvPicPr preferRelativeResize="0"/>
            <p:nvPr/>
          </p:nvPicPr>
          <p:blipFill rotWithShape="1">
            <a:blip r:embed="rId6">
              <a:alphaModFix/>
            </a:blip>
            <a:srcRect b="0" l="3070" r="-3070" t="0"/>
            <a:stretch/>
          </p:blipFill>
          <p:spPr>
            <a:xfrm>
              <a:off x="1302649" y="2273763"/>
              <a:ext cx="438912" cy="438912"/>
            </a:xfrm>
            <a:prstGeom prst="rect">
              <a:avLst/>
            </a:prstGeom>
            <a:noFill/>
            <a:ln>
              <a:noFill/>
            </a:ln>
          </p:spPr>
        </p:pic>
        <p:sp>
          <p:nvSpPr>
            <p:cNvPr id="1224" name="Google Shape;1224;p255"/>
            <p:cNvSpPr txBox="1"/>
            <p:nvPr/>
          </p:nvSpPr>
          <p:spPr>
            <a:xfrm>
              <a:off x="1146900" y="2681613"/>
              <a:ext cx="720900" cy="243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700">
                  <a:solidFill>
                    <a:srgbClr val="303136"/>
                  </a:solidFill>
                  <a:latin typeface="Public Sans SemiBold"/>
                  <a:ea typeface="Public Sans SemiBold"/>
                  <a:cs typeface="Public Sans SemiBold"/>
                  <a:sym typeface="Public Sans SemiBold"/>
                </a:rPr>
                <a:t>Passkeys</a:t>
              </a:r>
              <a:endParaRPr sz="700">
                <a:solidFill>
                  <a:srgbClr val="303136"/>
                </a:solidFill>
                <a:latin typeface="Public Sans SemiBold"/>
                <a:ea typeface="Public Sans SemiBold"/>
                <a:cs typeface="Public Sans SemiBold"/>
                <a:sym typeface="Public Sans SemiBold"/>
              </a:endParaRPr>
            </a:p>
          </p:txBody>
        </p:sp>
      </p:grpSp>
      <p:grpSp>
        <p:nvGrpSpPr>
          <p:cNvPr id="1225" name="Google Shape;1225;p255"/>
          <p:cNvGrpSpPr/>
          <p:nvPr/>
        </p:nvGrpSpPr>
        <p:grpSpPr>
          <a:xfrm>
            <a:off x="965238" y="1817262"/>
            <a:ext cx="597600" cy="527611"/>
            <a:chOff x="593250" y="1731649"/>
            <a:chExt cx="597600" cy="527611"/>
          </a:xfrm>
        </p:grpSpPr>
        <p:pic>
          <p:nvPicPr>
            <p:cNvPr id="1226" name="Google Shape;1226;p255" title="Password_Secure Blue_96.png"/>
            <p:cNvPicPr preferRelativeResize="0"/>
            <p:nvPr/>
          </p:nvPicPr>
          <p:blipFill rotWithShape="1">
            <a:blip r:embed="rId7">
              <a:alphaModFix/>
            </a:blip>
            <a:srcRect b="0" l="0" r="0" t="0"/>
            <a:stretch/>
          </p:blipFill>
          <p:spPr>
            <a:xfrm>
              <a:off x="656425" y="1731649"/>
              <a:ext cx="435650" cy="435650"/>
            </a:xfrm>
            <a:prstGeom prst="rect">
              <a:avLst/>
            </a:prstGeom>
            <a:noFill/>
            <a:ln>
              <a:noFill/>
            </a:ln>
          </p:spPr>
        </p:pic>
        <p:sp>
          <p:nvSpPr>
            <p:cNvPr id="1227" name="Google Shape;1227;p255"/>
            <p:cNvSpPr txBox="1"/>
            <p:nvPr/>
          </p:nvSpPr>
          <p:spPr>
            <a:xfrm>
              <a:off x="593250" y="2041160"/>
              <a:ext cx="597600" cy="218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700">
                  <a:solidFill>
                    <a:srgbClr val="303136"/>
                  </a:solidFill>
                  <a:latin typeface="Public Sans SemiBold"/>
                  <a:ea typeface="Public Sans SemiBold"/>
                  <a:cs typeface="Public Sans SemiBold"/>
                  <a:sym typeface="Public Sans SemiBold"/>
                </a:rPr>
                <a:t>Passwords</a:t>
              </a:r>
              <a:endParaRPr sz="700">
                <a:solidFill>
                  <a:srgbClr val="303136"/>
                </a:solidFill>
                <a:latin typeface="Public Sans SemiBold"/>
                <a:ea typeface="Public Sans SemiBold"/>
                <a:cs typeface="Public Sans SemiBold"/>
                <a:sym typeface="Public Sans SemiBold"/>
              </a:endParaRPr>
            </a:p>
          </p:txBody>
        </p:sp>
      </p:grpSp>
      <p:grpSp>
        <p:nvGrpSpPr>
          <p:cNvPr id="1228" name="Google Shape;1228;p255"/>
          <p:cNvGrpSpPr/>
          <p:nvPr/>
        </p:nvGrpSpPr>
        <p:grpSpPr>
          <a:xfrm>
            <a:off x="3288900" y="2409013"/>
            <a:ext cx="720900" cy="628263"/>
            <a:chOff x="2979738" y="2348075"/>
            <a:chExt cx="720900" cy="628263"/>
          </a:xfrm>
        </p:grpSpPr>
        <p:pic>
          <p:nvPicPr>
            <p:cNvPr id="1229" name="Google Shape;1229;p255" title="Document_Iron Ore_96.png"/>
            <p:cNvPicPr preferRelativeResize="0"/>
            <p:nvPr/>
          </p:nvPicPr>
          <p:blipFill rotWithShape="1">
            <a:blip r:embed="rId8">
              <a:alphaModFix/>
            </a:blip>
            <a:srcRect b="0" l="7954" r="7963" t="0"/>
            <a:stretch/>
          </p:blipFill>
          <p:spPr>
            <a:xfrm>
              <a:off x="3183212" y="2348075"/>
              <a:ext cx="357000" cy="424575"/>
            </a:xfrm>
            <a:prstGeom prst="rect">
              <a:avLst/>
            </a:prstGeom>
            <a:noFill/>
            <a:ln>
              <a:noFill/>
            </a:ln>
          </p:spPr>
        </p:pic>
        <p:sp>
          <p:nvSpPr>
            <p:cNvPr id="1230" name="Google Shape;1230;p255"/>
            <p:cNvSpPr txBox="1"/>
            <p:nvPr/>
          </p:nvSpPr>
          <p:spPr>
            <a:xfrm>
              <a:off x="2979738" y="2733338"/>
              <a:ext cx="720900" cy="243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700">
                  <a:solidFill>
                    <a:srgbClr val="303136"/>
                  </a:solidFill>
                  <a:latin typeface="Public Sans SemiBold"/>
                  <a:ea typeface="Public Sans SemiBold"/>
                  <a:cs typeface="Public Sans SemiBold"/>
                  <a:sym typeface="Public Sans SemiBold"/>
                </a:rPr>
                <a:t>.env file</a:t>
              </a:r>
              <a:endParaRPr sz="700">
                <a:solidFill>
                  <a:srgbClr val="303136"/>
                </a:solidFill>
                <a:latin typeface="Public Sans SemiBold"/>
                <a:ea typeface="Public Sans SemiBold"/>
                <a:cs typeface="Public Sans SemiBold"/>
                <a:sym typeface="Public Sans SemiBold"/>
              </a:endParaRPr>
            </a:p>
          </p:txBody>
        </p:sp>
      </p:grpSp>
      <p:grpSp>
        <p:nvGrpSpPr>
          <p:cNvPr id="1231" name="Google Shape;1231;p255"/>
          <p:cNvGrpSpPr/>
          <p:nvPr/>
        </p:nvGrpSpPr>
        <p:grpSpPr>
          <a:xfrm>
            <a:off x="3263262" y="1797194"/>
            <a:ext cx="720900" cy="567750"/>
            <a:chOff x="2359837" y="1883482"/>
            <a:chExt cx="720900" cy="567750"/>
          </a:xfrm>
        </p:grpSpPr>
        <p:pic>
          <p:nvPicPr>
            <p:cNvPr id="1232" name="Google Shape;1232;p255" title="Command Line_Iron Ore_96.png"/>
            <p:cNvPicPr preferRelativeResize="0"/>
            <p:nvPr/>
          </p:nvPicPr>
          <p:blipFill rotWithShape="1">
            <a:blip r:embed="rId9">
              <a:alphaModFix/>
            </a:blip>
            <a:srcRect b="377" l="0" r="0" t="367"/>
            <a:stretch/>
          </p:blipFill>
          <p:spPr>
            <a:xfrm>
              <a:off x="2544088" y="1883482"/>
              <a:ext cx="357000" cy="354344"/>
            </a:xfrm>
            <a:prstGeom prst="rect">
              <a:avLst/>
            </a:prstGeom>
            <a:noFill/>
            <a:ln>
              <a:noFill/>
            </a:ln>
          </p:spPr>
        </p:pic>
        <p:sp>
          <p:nvSpPr>
            <p:cNvPr id="1233" name="Google Shape;1233;p255"/>
            <p:cNvSpPr txBox="1"/>
            <p:nvPr/>
          </p:nvSpPr>
          <p:spPr>
            <a:xfrm>
              <a:off x="2359837" y="2208232"/>
              <a:ext cx="720900" cy="243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700">
                  <a:solidFill>
                    <a:srgbClr val="303136"/>
                  </a:solidFill>
                  <a:latin typeface="Public Sans SemiBold"/>
                  <a:ea typeface="Public Sans SemiBold"/>
                  <a:cs typeface="Public Sans SemiBold"/>
                  <a:sym typeface="Public Sans SemiBold"/>
                </a:rPr>
                <a:t>SSH keys</a:t>
              </a:r>
              <a:endParaRPr sz="700">
                <a:solidFill>
                  <a:srgbClr val="303136"/>
                </a:solidFill>
                <a:latin typeface="Public Sans SemiBold"/>
                <a:ea typeface="Public Sans SemiBold"/>
                <a:cs typeface="Public Sans SemiBold"/>
                <a:sym typeface="Public Sans SemiBold"/>
              </a:endParaRPr>
            </a:p>
          </p:txBody>
        </p:sp>
      </p:grpSp>
      <p:grpSp>
        <p:nvGrpSpPr>
          <p:cNvPr id="1234" name="Google Shape;1234;p255"/>
          <p:cNvGrpSpPr/>
          <p:nvPr/>
        </p:nvGrpSpPr>
        <p:grpSpPr>
          <a:xfrm>
            <a:off x="2513100" y="2018901"/>
            <a:ext cx="720900" cy="614799"/>
            <a:chOff x="3318488" y="1805613"/>
            <a:chExt cx="720900" cy="614799"/>
          </a:xfrm>
        </p:grpSpPr>
        <p:pic>
          <p:nvPicPr>
            <p:cNvPr id="1235" name="Google Shape;1235;p255" title="Key_Iron Ore_96.png"/>
            <p:cNvPicPr preferRelativeResize="0"/>
            <p:nvPr/>
          </p:nvPicPr>
          <p:blipFill rotWithShape="1">
            <a:blip r:embed="rId10">
              <a:alphaModFix/>
            </a:blip>
            <a:srcRect b="0" l="2981" r="2990" t="0"/>
            <a:stretch/>
          </p:blipFill>
          <p:spPr>
            <a:xfrm>
              <a:off x="3514138" y="1805613"/>
              <a:ext cx="357000" cy="379662"/>
            </a:xfrm>
            <a:prstGeom prst="rect">
              <a:avLst/>
            </a:prstGeom>
            <a:noFill/>
            <a:ln>
              <a:noFill/>
            </a:ln>
          </p:spPr>
        </p:pic>
        <p:sp>
          <p:nvSpPr>
            <p:cNvPr id="1236" name="Google Shape;1236;p255"/>
            <p:cNvSpPr txBox="1"/>
            <p:nvPr/>
          </p:nvSpPr>
          <p:spPr>
            <a:xfrm>
              <a:off x="3318488" y="2177413"/>
              <a:ext cx="720900" cy="243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700">
                  <a:solidFill>
                    <a:srgbClr val="303136"/>
                  </a:solidFill>
                  <a:latin typeface="Public Sans SemiBold"/>
                  <a:ea typeface="Public Sans SemiBold"/>
                  <a:cs typeface="Public Sans SemiBold"/>
                  <a:sym typeface="Public Sans SemiBold"/>
                </a:rPr>
                <a:t>API keys</a:t>
              </a:r>
              <a:endParaRPr sz="700">
                <a:solidFill>
                  <a:srgbClr val="303136"/>
                </a:solidFill>
                <a:latin typeface="Public Sans SemiBold"/>
                <a:ea typeface="Public Sans SemiBold"/>
                <a:cs typeface="Public Sans SemiBold"/>
                <a:sym typeface="Public Sans SemiBold"/>
              </a:endParaRPr>
            </a:p>
          </p:txBody>
        </p:sp>
      </p:grpSp>
      <p:grpSp>
        <p:nvGrpSpPr>
          <p:cNvPr id="1237" name="Google Shape;1237;p255"/>
          <p:cNvGrpSpPr/>
          <p:nvPr/>
        </p:nvGrpSpPr>
        <p:grpSpPr>
          <a:xfrm>
            <a:off x="1651700" y="4129332"/>
            <a:ext cx="720900" cy="616950"/>
            <a:chOff x="701350" y="3698557"/>
            <a:chExt cx="720900" cy="616950"/>
          </a:xfrm>
        </p:grpSpPr>
        <p:pic>
          <p:nvPicPr>
            <p:cNvPr id="1238" name="Google Shape;1238;p255" title="Monitor_Iron Ore_96.png"/>
            <p:cNvPicPr preferRelativeResize="0"/>
            <p:nvPr/>
          </p:nvPicPr>
          <p:blipFill rotWithShape="1">
            <a:blip r:embed="rId11">
              <a:alphaModFix/>
            </a:blip>
            <a:srcRect b="0" l="0" r="0" t="0"/>
            <a:stretch/>
          </p:blipFill>
          <p:spPr>
            <a:xfrm>
              <a:off x="883300" y="3698557"/>
              <a:ext cx="357000" cy="357000"/>
            </a:xfrm>
            <a:prstGeom prst="rect">
              <a:avLst/>
            </a:prstGeom>
            <a:noFill/>
            <a:ln>
              <a:noFill/>
            </a:ln>
          </p:spPr>
        </p:pic>
        <p:sp>
          <p:nvSpPr>
            <p:cNvPr id="1239" name="Google Shape;1239;p255"/>
            <p:cNvSpPr txBox="1"/>
            <p:nvPr/>
          </p:nvSpPr>
          <p:spPr>
            <a:xfrm>
              <a:off x="701350" y="4072507"/>
              <a:ext cx="720900" cy="243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700">
                  <a:solidFill>
                    <a:srgbClr val="303136"/>
                  </a:solidFill>
                  <a:latin typeface="Public Sans SemiBold"/>
                  <a:ea typeface="Public Sans SemiBold"/>
                  <a:cs typeface="Public Sans SemiBold"/>
                  <a:sym typeface="Public Sans SemiBold"/>
                </a:rPr>
                <a:t>Auditing and Logging </a:t>
              </a:r>
              <a:endParaRPr sz="700">
                <a:solidFill>
                  <a:srgbClr val="303136"/>
                </a:solidFill>
                <a:latin typeface="Public Sans SemiBold"/>
                <a:ea typeface="Public Sans SemiBold"/>
                <a:cs typeface="Public Sans SemiBold"/>
                <a:sym typeface="Public Sans SemiBold"/>
              </a:endParaRPr>
            </a:p>
          </p:txBody>
        </p:sp>
      </p:grpSp>
      <p:grpSp>
        <p:nvGrpSpPr>
          <p:cNvPr id="1240" name="Google Shape;1240;p255"/>
          <p:cNvGrpSpPr/>
          <p:nvPr/>
        </p:nvGrpSpPr>
        <p:grpSpPr>
          <a:xfrm>
            <a:off x="903588" y="3646774"/>
            <a:ext cx="720900" cy="570126"/>
            <a:chOff x="1423438" y="4189749"/>
            <a:chExt cx="720900" cy="570126"/>
          </a:xfrm>
        </p:grpSpPr>
        <p:pic>
          <p:nvPicPr>
            <p:cNvPr id="1241" name="Google Shape;1241;p255" title="Alert_Iron Ore_96.png"/>
            <p:cNvPicPr preferRelativeResize="0"/>
            <p:nvPr/>
          </p:nvPicPr>
          <p:blipFill rotWithShape="1">
            <a:blip r:embed="rId12">
              <a:alphaModFix/>
            </a:blip>
            <a:srcRect b="348" l="0" r="0" t="348"/>
            <a:stretch/>
          </p:blipFill>
          <p:spPr>
            <a:xfrm>
              <a:off x="1605406" y="4189749"/>
              <a:ext cx="357000" cy="354536"/>
            </a:xfrm>
            <a:prstGeom prst="rect">
              <a:avLst/>
            </a:prstGeom>
            <a:noFill/>
            <a:ln>
              <a:noFill/>
            </a:ln>
          </p:spPr>
        </p:pic>
        <p:sp>
          <p:nvSpPr>
            <p:cNvPr id="1242" name="Google Shape;1242;p255"/>
            <p:cNvSpPr txBox="1"/>
            <p:nvPr/>
          </p:nvSpPr>
          <p:spPr>
            <a:xfrm>
              <a:off x="1423438" y="4516875"/>
              <a:ext cx="720900" cy="243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700">
                  <a:solidFill>
                    <a:srgbClr val="303136"/>
                  </a:solidFill>
                  <a:latin typeface="Public Sans SemiBold"/>
                  <a:ea typeface="Public Sans SemiBold"/>
                  <a:cs typeface="Public Sans SemiBold"/>
                  <a:sym typeface="Public Sans SemiBold"/>
                </a:rPr>
                <a:t>Breach alerts</a:t>
              </a:r>
              <a:endParaRPr sz="700">
                <a:solidFill>
                  <a:srgbClr val="303136"/>
                </a:solidFill>
                <a:latin typeface="Public Sans SemiBold"/>
                <a:ea typeface="Public Sans SemiBold"/>
                <a:cs typeface="Public Sans SemiBold"/>
                <a:sym typeface="Public Sans SemiBold"/>
              </a:endParaRPr>
            </a:p>
          </p:txBody>
        </p:sp>
      </p:grpSp>
      <p:grpSp>
        <p:nvGrpSpPr>
          <p:cNvPr id="1243" name="Google Shape;1243;p255"/>
          <p:cNvGrpSpPr/>
          <p:nvPr/>
        </p:nvGrpSpPr>
        <p:grpSpPr>
          <a:xfrm>
            <a:off x="2563044" y="3425737"/>
            <a:ext cx="720900" cy="639500"/>
            <a:chOff x="2323944" y="3388625"/>
            <a:chExt cx="720900" cy="639500"/>
          </a:xfrm>
        </p:grpSpPr>
        <p:pic>
          <p:nvPicPr>
            <p:cNvPr id="1244" name="Google Shape;1244;p255" title="Automation_Secure Blue_96.png"/>
            <p:cNvPicPr preferRelativeResize="0"/>
            <p:nvPr/>
          </p:nvPicPr>
          <p:blipFill rotWithShape="1">
            <a:blip r:embed="rId13">
              <a:alphaModFix/>
            </a:blip>
            <a:srcRect b="0" l="0" r="0" t="0"/>
            <a:stretch/>
          </p:blipFill>
          <p:spPr>
            <a:xfrm>
              <a:off x="2481375" y="3388625"/>
              <a:ext cx="435650" cy="435650"/>
            </a:xfrm>
            <a:prstGeom prst="rect">
              <a:avLst/>
            </a:prstGeom>
            <a:noFill/>
            <a:ln>
              <a:noFill/>
            </a:ln>
          </p:spPr>
        </p:pic>
        <p:sp>
          <p:nvSpPr>
            <p:cNvPr id="1245" name="Google Shape;1245;p255"/>
            <p:cNvSpPr txBox="1"/>
            <p:nvPr/>
          </p:nvSpPr>
          <p:spPr>
            <a:xfrm>
              <a:off x="2323944" y="3785125"/>
              <a:ext cx="720900" cy="243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700">
                  <a:solidFill>
                    <a:srgbClr val="303136"/>
                  </a:solidFill>
                  <a:latin typeface="Public Sans SemiBold"/>
                  <a:ea typeface="Public Sans SemiBold"/>
                  <a:cs typeface="Public Sans SemiBold"/>
                  <a:sym typeface="Public Sans SemiBold"/>
                </a:rPr>
                <a:t>Secrets sync</a:t>
              </a:r>
              <a:endParaRPr sz="700">
                <a:solidFill>
                  <a:srgbClr val="303136"/>
                </a:solidFill>
                <a:latin typeface="Public Sans SemiBold"/>
                <a:ea typeface="Public Sans SemiBold"/>
                <a:cs typeface="Public Sans SemiBold"/>
                <a:sym typeface="Public Sans SemiBold"/>
              </a:endParaRPr>
            </a:p>
          </p:txBody>
        </p:sp>
      </p:grpSp>
      <p:grpSp>
        <p:nvGrpSpPr>
          <p:cNvPr id="1246" name="Google Shape;1246;p255"/>
          <p:cNvGrpSpPr/>
          <p:nvPr/>
        </p:nvGrpSpPr>
        <p:grpSpPr>
          <a:xfrm>
            <a:off x="3358363" y="3571176"/>
            <a:ext cx="720900" cy="631275"/>
            <a:chOff x="3154700" y="3372888"/>
            <a:chExt cx="720900" cy="631275"/>
          </a:xfrm>
        </p:grpSpPr>
        <p:pic>
          <p:nvPicPr>
            <p:cNvPr id="1247" name="Google Shape;1247;p255" title="Secure_Secure Blue_96.png"/>
            <p:cNvPicPr preferRelativeResize="0"/>
            <p:nvPr/>
          </p:nvPicPr>
          <p:blipFill rotWithShape="1">
            <a:blip r:embed="rId14">
              <a:alphaModFix/>
            </a:blip>
            <a:srcRect b="0" l="0" r="0" t="0"/>
            <a:stretch/>
          </p:blipFill>
          <p:spPr>
            <a:xfrm>
              <a:off x="3336650" y="3372888"/>
              <a:ext cx="357000" cy="357000"/>
            </a:xfrm>
            <a:prstGeom prst="rect">
              <a:avLst/>
            </a:prstGeom>
            <a:noFill/>
            <a:ln>
              <a:noFill/>
            </a:ln>
          </p:spPr>
        </p:pic>
        <p:sp>
          <p:nvSpPr>
            <p:cNvPr id="1248" name="Google Shape;1248;p255"/>
            <p:cNvSpPr txBox="1"/>
            <p:nvPr/>
          </p:nvSpPr>
          <p:spPr>
            <a:xfrm>
              <a:off x="3154700" y="3761163"/>
              <a:ext cx="720900" cy="243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700">
                  <a:solidFill>
                    <a:srgbClr val="303136"/>
                  </a:solidFill>
                  <a:latin typeface="Public Sans SemiBold"/>
                  <a:ea typeface="Public Sans SemiBold"/>
                  <a:cs typeface="Public Sans SemiBold"/>
                  <a:sym typeface="Public Sans SemiBold"/>
                </a:rPr>
                <a:t>Model Context Protocol </a:t>
              </a:r>
              <a:endParaRPr sz="700">
                <a:solidFill>
                  <a:srgbClr val="303136"/>
                </a:solidFill>
                <a:latin typeface="Public Sans SemiBold"/>
                <a:ea typeface="Public Sans SemiBold"/>
                <a:cs typeface="Public Sans SemiBold"/>
                <a:sym typeface="Public Sans SemiBold"/>
              </a:endParaRPr>
            </a:p>
          </p:txBody>
        </p:sp>
      </p:grpSp>
      <p:grpSp>
        <p:nvGrpSpPr>
          <p:cNvPr id="1249" name="Google Shape;1249;p255"/>
          <p:cNvGrpSpPr/>
          <p:nvPr/>
        </p:nvGrpSpPr>
        <p:grpSpPr>
          <a:xfrm>
            <a:off x="2523391" y="4155292"/>
            <a:ext cx="914700" cy="617149"/>
            <a:chOff x="2523228" y="4210229"/>
            <a:chExt cx="914700" cy="617149"/>
          </a:xfrm>
        </p:grpSpPr>
        <p:pic>
          <p:nvPicPr>
            <p:cNvPr id="1250" name="Google Shape;1250;p255" title="AI_Secure Blue_96.png"/>
            <p:cNvPicPr preferRelativeResize="0"/>
            <p:nvPr/>
          </p:nvPicPr>
          <p:blipFill rotWithShape="1">
            <a:blip r:embed="rId15">
              <a:alphaModFix/>
            </a:blip>
            <a:srcRect b="249" l="0" r="0" t="259"/>
            <a:stretch/>
          </p:blipFill>
          <p:spPr>
            <a:xfrm>
              <a:off x="2789775" y="4210229"/>
              <a:ext cx="381622" cy="379675"/>
            </a:xfrm>
            <a:prstGeom prst="rect">
              <a:avLst/>
            </a:prstGeom>
            <a:noFill/>
            <a:ln>
              <a:noFill/>
            </a:ln>
          </p:spPr>
        </p:pic>
        <p:sp>
          <p:nvSpPr>
            <p:cNvPr id="1251" name="Google Shape;1251;p255"/>
            <p:cNvSpPr txBox="1"/>
            <p:nvPr/>
          </p:nvSpPr>
          <p:spPr>
            <a:xfrm>
              <a:off x="2523228" y="4584378"/>
              <a:ext cx="914700" cy="243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700">
                  <a:solidFill>
                    <a:srgbClr val="303136"/>
                  </a:solidFill>
                  <a:latin typeface="Public Sans SemiBold"/>
                  <a:ea typeface="Public Sans SemiBold"/>
                  <a:cs typeface="Public Sans SemiBold"/>
                  <a:sym typeface="Public Sans SemiBold"/>
                </a:rPr>
                <a:t>Agentic Identities</a:t>
              </a:r>
              <a:endParaRPr sz="700">
                <a:solidFill>
                  <a:srgbClr val="303136"/>
                </a:solidFill>
                <a:latin typeface="Public Sans SemiBold"/>
                <a:ea typeface="Public Sans SemiBold"/>
                <a:cs typeface="Public Sans SemiBold"/>
                <a:sym typeface="Public Sans SemiBold"/>
              </a:endParaRPr>
            </a:p>
          </p:txBody>
        </p:sp>
      </p:grpSp>
      <p:grpSp>
        <p:nvGrpSpPr>
          <p:cNvPr id="1252" name="Google Shape;1252;p255"/>
          <p:cNvGrpSpPr/>
          <p:nvPr/>
        </p:nvGrpSpPr>
        <p:grpSpPr>
          <a:xfrm>
            <a:off x="613938" y="2483835"/>
            <a:ext cx="720900" cy="553552"/>
            <a:chOff x="531600" y="2445073"/>
            <a:chExt cx="720900" cy="553552"/>
          </a:xfrm>
        </p:grpSpPr>
        <p:pic>
          <p:nvPicPr>
            <p:cNvPr id="1253" name="Google Shape;1253;p255" title="Protection_Secure Blue_96.png"/>
            <p:cNvPicPr preferRelativeResize="0"/>
            <p:nvPr/>
          </p:nvPicPr>
          <p:blipFill rotWithShape="1">
            <a:blip r:embed="rId16">
              <a:alphaModFix/>
            </a:blip>
            <a:srcRect b="10" l="0" r="0" t="0"/>
            <a:stretch/>
          </p:blipFill>
          <p:spPr>
            <a:xfrm>
              <a:off x="713550" y="2445073"/>
              <a:ext cx="357000" cy="356979"/>
            </a:xfrm>
            <a:prstGeom prst="rect">
              <a:avLst/>
            </a:prstGeom>
            <a:noFill/>
            <a:ln>
              <a:noFill/>
            </a:ln>
          </p:spPr>
        </p:pic>
        <p:sp>
          <p:nvSpPr>
            <p:cNvPr id="1254" name="Google Shape;1254;p255"/>
            <p:cNvSpPr txBox="1"/>
            <p:nvPr/>
          </p:nvSpPr>
          <p:spPr>
            <a:xfrm>
              <a:off x="531600" y="2755625"/>
              <a:ext cx="720900" cy="243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700">
                  <a:solidFill>
                    <a:srgbClr val="303136"/>
                  </a:solidFill>
                  <a:latin typeface="Public Sans SemiBold"/>
                  <a:ea typeface="Public Sans SemiBold"/>
                  <a:cs typeface="Public Sans SemiBold"/>
                  <a:sym typeface="Public Sans SemiBold"/>
                </a:rPr>
                <a:t>Private data </a:t>
              </a:r>
              <a:endParaRPr sz="700">
                <a:solidFill>
                  <a:srgbClr val="303136"/>
                </a:solidFill>
                <a:latin typeface="Public Sans SemiBold"/>
                <a:ea typeface="Public Sans SemiBold"/>
                <a:cs typeface="Public Sans SemiBold"/>
                <a:sym typeface="Public Sans SemiBold"/>
              </a:endParaRPr>
            </a:p>
          </p:txBody>
        </p:sp>
      </p:grpSp>
      <p:pic>
        <p:nvPicPr>
          <p:cNvPr id="1255" name="Google Shape;1255;p255" title="Integration_Iron Ore_96.png"/>
          <p:cNvPicPr preferRelativeResize="0"/>
          <p:nvPr/>
        </p:nvPicPr>
        <p:blipFill rotWithShape="1">
          <a:blip r:embed="rId17">
            <a:alphaModFix/>
          </a:blip>
          <a:srcRect b="0" l="0" r="0" t="0"/>
          <a:stretch/>
        </p:blipFill>
        <p:spPr>
          <a:xfrm>
            <a:off x="1658744" y="3354711"/>
            <a:ext cx="435600" cy="435600"/>
          </a:xfrm>
          <a:prstGeom prst="rect">
            <a:avLst/>
          </a:prstGeom>
          <a:noFill/>
          <a:ln>
            <a:noFill/>
          </a:ln>
        </p:spPr>
      </p:pic>
      <p:sp>
        <p:nvSpPr>
          <p:cNvPr id="1256" name="Google Shape;1256;p255"/>
          <p:cNvSpPr txBox="1"/>
          <p:nvPr/>
        </p:nvSpPr>
        <p:spPr>
          <a:xfrm>
            <a:off x="1516082" y="3746810"/>
            <a:ext cx="720900" cy="243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700">
                <a:solidFill>
                  <a:srgbClr val="303136"/>
                </a:solidFill>
                <a:latin typeface="Public Sans SemiBold"/>
                <a:ea typeface="Public Sans SemiBold"/>
                <a:cs typeface="Public Sans SemiBold"/>
                <a:sym typeface="Public Sans SemiBold"/>
              </a:rPr>
              <a:t>SIEM integrations</a:t>
            </a:r>
            <a:endParaRPr sz="700">
              <a:solidFill>
                <a:srgbClr val="303136"/>
              </a:solidFill>
              <a:latin typeface="Public Sans SemiBold"/>
              <a:ea typeface="Public Sans SemiBold"/>
              <a:cs typeface="Public Sans SemiBold"/>
              <a:sym typeface="Public Sans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sp>
        <p:nvSpPr>
          <p:cNvPr id="1261" name="Google Shape;1261;p256"/>
          <p:cNvSpPr txBox="1"/>
          <p:nvPr>
            <p:ph type="title"/>
          </p:nvPr>
        </p:nvSpPr>
        <p:spPr>
          <a:xfrm>
            <a:off x="457200" y="331050"/>
            <a:ext cx="7785900" cy="461700"/>
          </a:xfrm>
          <a:prstGeom prst="rect">
            <a:avLst/>
          </a:prstGeom>
        </p:spPr>
        <p:txBody>
          <a:bodyPr anchorCtr="0" anchor="t" bIns="0" lIns="0" spcFirstLastPara="1" rIns="0" wrap="square" tIns="0">
            <a:normAutofit fontScale="90000"/>
          </a:bodyPr>
          <a:lstStyle/>
          <a:p>
            <a:pPr indent="0" lvl="0" marL="0" rtl="0" algn="l">
              <a:spcBef>
                <a:spcPts val="0"/>
              </a:spcBef>
              <a:spcAft>
                <a:spcPts val="0"/>
              </a:spcAft>
              <a:buNone/>
            </a:pPr>
            <a:r>
              <a:rPr lang="en"/>
              <a:t>Secure access everywhere work happens with 1Password</a:t>
            </a:r>
            <a:endParaRPr/>
          </a:p>
        </p:txBody>
      </p:sp>
      <p:sp>
        <p:nvSpPr>
          <p:cNvPr id="1262" name="Google Shape;1262;p256"/>
          <p:cNvSpPr txBox="1"/>
          <p:nvPr>
            <p:ph idx="1" type="subTitle"/>
          </p:nvPr>
        </p:nvSpPr>
        <p:spPr>
          <a:xfrm>
            <a:off x="457200" y="792753"/>
            <a:ext cx="8229600" cy="274200"/>
          </a:xfrm>
          <a:prstGeom prst="rect">
            <a:avLst/>
          </a:prstGeom>
        </p:spPr>
        <p:txBody>
          <a:bodyPr anchorCtr="0" anchor="t" bIns="0" lIns="0" spcFirstLastPara="1" rIns="0" wrap="square" tIns="0">
            <a:noAutofit/>
          </a:bodyPr>
          <a:lstStyle/>
          <a:p>
            <a:pPr indent="0" lvl="0" marL="0" rtl="0" algn="l">
              <a:spcBef>
                <a:spcPts val="0"/>
              </a:spcBef>
              <a:spcAft>
                <a:spcPts val="600"/>
              </a:spcAft>
              <a:buNone/>
            </a:pPr>
            <a:r>
              <a:rPr lang="en"/>
              <a:t>Protect credentials for people, machines, and AI beyond traditional identity systems</a:t>
            </a:r>
            <a:endParaRPr/>
          </a:p>
        </p:txBody>
      </p:sp>
      <p:sp>
        <p:nvSpPr>
          <p:cNvPr id="1263" name="Google Shape;1263;p256"/>
          <p:cNvSpPr txBox="1"/>
          <p:nvPr>
            <p:ph idx="4294967295" type="body"/>
          </p:nvPr>
        </p:nvSpPr>
        <p:spPr>
          <a:xfrm>
            <a:off x="635050" y="1295630"/>
            <a:ext cx="1828800" cy="630600"/>
          </a:xfrm>
          <a:prstGeom prst="rect">
            <a:avLst/>
          </a:prstGeom>
        </p:spPr>
        <p:txBody>
          <a:bodyPr anchorCtr="0" anchor="ctr" bIns="0" lIns="0" spcFirstLastPara="1" rIns="0" wrap="square" tIns="0">
            <a:noAutofit/>
          </a:bodyPr>
          <a:lstStyle/>
          <a:p>
            <a:pPr indent="0" lvl="0" marL="0" rtl="0" algn="ctr">
              <a:spcBef>
                <a:spcPts val="0"/>
              </a:spcBef>
              <a:spcAft>
                <a:spcPts val="600"/>
              </a:spcAft>
              <a:buNone/>
            </a:pPr>
            <a:r>
              <a:rPr lang="en" sz="1700"/>
              <a:t>See and secure what SSO can’t</a:t>
            </a:r>
            <a:endParaRPr sz="1700"/>
          </a:p>
        </p:txBody>
      </p:sp>
      <p:sp>
        <p:nvSpPr>
          <p:cNvPr id="1264" name="Google Shape;1264;p256"/>
          <p:cNvSpPr txBox="1"/>
          <p:nvPr>
            <p:ph idx="4294967295" type="body"/>
          </p:nvPr>
        </p:nvSpPr>
        <p:spPr>
          <a:xfrm>
            <a:off x="3604138" y="1295629"/>
            <a:ext cx="1828800" cy="630600"/>
          </a:xfrm>
          <a:prstGeom prst="rect">
            <a:avLst/>
          </a:prstGeom>
        </p:spPr>
        <p:txBody>
          <a:bodyPr anchorCtr="0" anchor="ctr" bIns="0" lIns="0" spcFirstLastPara="1" rIns="0" wrap="square" tIns="0">
            <a:noAutofit/>
          </a:bodyPr>
          <a:lstStyle/>
          <a:p>
            <a:pPr indent="0" lvl="0" marL="0" rtl="0" algn="ctr">
              <a:spcBef>
                <a:spcPts val="0"/>
              </a:spcBef>
              <a:spcAft>
                <a:spcPts val="600"/>
              </a:spcAft>
              <a:buNone/>
            </a:pPr>
            <a:r>
              <a:rPr lang="en" sz="1700">
                <a:solidFill>
                  <a:schemeClr val="accent6"/>
                </a:solidFill>
              </a:rPr>
              <a:t>Move fast without identity risk</a:t>
            </a:r>
            <a:endParaRPr sz="1700">
              <a:solidFill>
                <a:schemeClr val="accent6"/>
              </a:solidFill>
            </a:endParaRPr>
          </a:p>
        </p:txBody>
      </p:sp>
      <p:sp>
        <p:nvSpPr>
          <p:cNvPr id="1265" name="Google Shape;1265;p256"/>
          <p:cNvSpPr txBox="1"/>
          <p:nvPr>
            <p:ph idx="4294967295" type="body"/>
          </p:nvPr>
        </p:nvSpPr>
        <p:spPr>
          <a:xfrm>
            <a:off x="6661800" y="1295663"/>
            <a:ext cx="2025000" cy="630600"/>
          </a:xfrm>
          <a:prstGeom prst="rect">
            <a:avLst/>
          </a:prstGeom>
        </p:spPr>
        <p:txBody>
          <a:bodyPr anchorCtr="0" anchor="ctr" bIns="0" lIns="0" spcFirstLastPara="1" rIns="0" wrap="square" tIns="0">
            <a:noAutofit/>
          </a:bodyPr>
          <a:lstStyle/>
          <a:p>
            <a:pPr indent="0" lvl="0" marL="0" rtl="0" algn="ctr">
              <a:spcBef>
                <a:spcPts val="0"/>
              </a:spcBef>
              <a:spcAft>
                <a:spcPts val="600"/>
              </a:spcAft>
              <a:buNone/>
            </a:pPr>
            <a:r>
              <a:rPr lang="en" sz="1700"/>
              <a:t>Control credentials, not workflows</a:t>
            </a:r>
            <a:endParaRPr sz="1700"/>
          </a:p>
        </p:txBody>
      </p:sp>
      <p:sp>
        <p:nvSpPr>
          <p:cNvPr id="1266" name="Google Shape;1266;p256"/>
          <p:cNvSpPr txBox="1"/>
          <p:nvPr/>
        </p:nvSpPr>
        <p:spPr>
          <a:xfrm>
            <a:off x="8354550" y="331052"/>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dk1"/>
                </a:solidFill>
                <a:latin typeface="Public Sans"/>
                <a:ea typeface="Public Sans"/>
                <a:cs typeface="Public Sans"/>
                <a:sym typeface="Public Sans"/>
              </a:rPr>
              <a:t>PRIVATE AND CONFIDENTIAL</a:t>
            </a:r>
            <a:endParaRPr sz="400">
              <a:solidFill>
                <a:schemeClr val="dk1"/>
              </a:solidFill>
              <a:latin typeface="Public Sans"/>
              <a:ea typeface="Public Sans"/>
              <a:cs typeface="Public Sans"/>
              <a:sym typeface="Public Sans"/>
            </a:endParaRPr>
          </a:p>
        </p:txBody>
      </p:sp>
      <p:pic>
        <p:nvPicPr>
          <p:cNvPr id="1267" name="Google Shape;1267;p256"/>
          <p:cNvPicPr preferRelativeResize="0"/>
          <p:nvPr/>
        </p:nvPicPr>
        <p:blipFill rotWithShape="1">
          <a:blip r:embed="rId3">
            <a:alphaModFix/>
          </a:blip>
          <a:srcRect b="0" l="0" r="0" t="0"/>
          <a:stretch/>
        </p:blipFill>
        <p:spPr>
          <a:xfrm>
            <a:off x="4055750" y="4525325"/>
            <a:ext cx="925518" cy="537133"/>
          </a:xfrm>
          <a:prstGeom prst="rect">
            <a:avLst/>
          </a:prstGeom>
          <a:noFill/>
          <a:ln>
            <a:noFill/>
          </a:ln>
        </p:spPr>
      </p:pic>
      <p:pic>
        <p:nvPicPr>
          <p:cNvPr id="1268" name="Google Shape;1268;p256"/>
          <p:cNvPicPr preferRelativeResize="0"/>
          <p:nvPr/>
        </p:nvPicPr>
        <p:blipFill rotWithShape="1">
          <a:blip r:embed="rId4">
            <a:alphaModFix/>
          </a:blip>
          <a:srcRect b="0" l="0" r="0" t="0"/>
          <a:stretch/>
        </p:blipFill>
        <p:spPr>
          <a:xfrm>
            <a:off x="2934133" y="4639464"/>
            <a:ext cx="831231" cy="423011"/>
          </a:xfrm>
          <a:prstGeom prst="rect">
            <a:avLst/>
          </a:prstGeom>
          <a:noFill/>
          <a:ln>
            <a:noFill/>
          </a:ln>
        </p:spPr>
      </p:pic>
      <p:pic>
        <p:nvPicPr>
          <p:cNvPr id="1269" name="Google Shape;1269;p256"/>
          <p:cNvPicPr preferRelativeResize="0"/>
          <p:nvPr/>
        </p:nvPicPr>
        <p:blipFill rotWithShape="1">
          <a:blip r:embed="rId5">
            <a:alphaModFix/>
          </a:blip>
          <a:srcRect b="0" l="0" r="0" t="0"/>
          <a:stretch/>
        </p:blipFill>
        <p:spPr>
          <a:xfrm>
            <a:off x="6439191" y="4622005"/>
            <a:ext cx="828709" cy="440470"/>
          </a:xfrm>
          <a:prstGeom prst="rect">
            <a:avLst/>
          </a:prstGeom>
          <a:noFill/>
          <a:ln>
            <a:noFill/>
          </a:ln>
        </p:spPr>
      </p:pic>
      <p:pic>
        <p:nvPicPr>
          <p:cNvPr id="1270" name="Google Shape;1270;p256"/>
          <p:cNvPicPr preferRelativeResize="0"/>
          <p:nvPr/>
        </p:nvPicPr>
        <p:blipFill rotWithShape="1">
          <a:blip r:embed="rId6">
            <a:alphaModFix/>
          </a:blip>
          <a:srcRect b="0" l="0" r="0" t="0"/>
          <a:stretch/>
        </p:blipFill>
        <p:spPr>
          <a:xfrm>
            <a:off x="1876107" y="4639464"/>
            <a:ext cx="719223" cy="423011"/>
          </a:xfrm>
          <a:prstGeom prst="rect">
            <a:avLst/>
          </a:prstGeom>
          <a:noFill/>
          <a:ln>
            <a:noFill/>
          </a:ln>
        </p:spPr>
      </p:pic>
      <p:pic>
        <p:nvPicPr>
          <p:cNvPr id="1271" name="Google Shape;1271;p256"/>
          <p:cNvPicPr preferRelativeResize="0"/>
          <p:nvPr/>
        </p:nvPicPr>
        <p:blipFill rotWithShape="1">
          <a:blip r:embed="rId7">
            <a:alphaModFix/>
          </a:blip>
          <a:srcRect b="0" l="0" r="0" t="0"/>
          <a:stretch/>
        </p:blipFill>
        <p:spPr>
          <a:xfrm>
            <a:off x="5271679" y="4607663"/>
            <a:ext cx="828706" cy="454812"/>
          </a:xfrm>
          <a:prstGeom prst="rect">
            <a:avLst/>
          </a:prstGeom>
          <a:noFill/>
          <a:ln>
            <a:noFill/>
          </a:ln>
        </p:spPr>
      </p:pic>
      <p:grpSp>
        <p:nvGrpSpPr>
          <p:cNvPr id="1272" name="Google Shape;1272;p256"/>
          <p:cNvGrpSpPr/>
          <p:nvPr/>
        </p:nvGrpSpPr>
        <p:grpSpPr>
          <a:xfrm>
            <a:off x="4377320" y="2154597"/>
            <a:ext cx="1483232" cy="1483232"/>
            <a:chOff x="463825" y="1764200"/>
            <a:chExt cx="2058900" cy="2058900"/>
          </a:xfrm>
        </p:grpSpPr>
        <p:sp>
          <p:nvSpPr>
            <p:cNvPr id="1273" name="Google Shape;1273;p256"/>
            <p:cNvSpPr/>
            <p:nvPr/>
          </p:nvSpPr>
          <p:spPr>
            <a:xfrm>
              <a:off x="463825" y="1764200"/>
              <a:ext cx="2058900" cy="2058900"/>
            </a:xfrm>
            <a:prstGeom prst="roundRect">
              <a:avLst>
                <a:gd fmla="val 4425" name="adj"/>
              </a:avLst>
            </a:prstGeom>
            <a:solidFill>
              <a:srgbClr val="EEEEEE"/>
            </a:solidFill>
            <a:ln>
              <a:noFill/>
            </a:ln>
          </p:spPr>
          <p:txBody>
            <a:bodyPr anchorCtr="0" anchor="ctr" bIns="65875" lIns="65875" spcFirstLastPara="1" rIns="65875" wrap="square" tIns="65875">
              <a:noAutofit/>
            </a:bodyPr>
            <a:lstStyle/>
            <a:p>
              <a:pPr indent="0" lvl="0" marL="0" rtl="0" algn="ctr">
                <a:spcBef>
                  <a:spcPts val="0"/>
                </a:spcBef>
                <a:spcAft>
                  <a:spcPts val="0"/>
                </a:spcAft>
                <a:buNone/>
              </a:pPr>
              <a:r>
                <a:t/>
              </a:r>
              <a:endParaRPr sz="1009"/>
            </a:p>
          </p:txBody>
        </p:sp>
        <p:pic>
          <p:nvPicPr>
            <p:cNvPr id="1274" name="Google Shape;1274;p256" title="ChatGPT Image Apr 14, 2025, 10_20_48 AM.png"/>
            <p:cNvPicPr preferRelativeResize="0"/>
            <p:nvPr/>
          </p:nvPicPr>
          <p:blipFill>
            <a:blip r:embed="rId8">
              <a:alphaModFix/>
            </a:blip>
            <a:stretch>
              <a:fillRect/>
            </a:stretch>
          </p:blipFill>
          <p:spPr>
            <a:xfrm>
              <a:off x="588156" y="1890581"/>
              <a:ext cx="1808400" cy="1808400"/>
            </a:xfrm>
            <a:prstGeom prst="roundRect">
              <a:avLst>
                <a:gd fmla="val 3201" name="adj"/>
              </a:avLst>
            </a:prstGeom>
            <a:noFill/>
            <a:ln>
              <a:noFill/>
            </a:ln>
          </p:spPr>
        </p:pic>
      </p:grpSp>
      <p:pic>
        <p:nvPicPr>
          <p:cNvPr id="1275" name="Google Shape;1275;p256" title="image 6.png"/>
          <p:cNvPicPr preferRelativeResize="0"/>
          <p:nvPr/>
        </p:nvPicPr>
        <p:blipFill rotWithShape="1">
          <a:blip r:embed="rId9">
            <a:alphaModFix/>
          </a:blip>
          <a:srcRect b="0" l="0" r="4095" t="0"/>
          <a:stretch/>
        </p:blipFill>
        <p:spPr>
          <a:xfrm>
            <a:off x="3009530" y="2670535"/>
            <a:ext cx="2078875" cy="1458975"/>
          </a:xfrm>
          <a:prstGeom prst="rect">
            <a:avLst/>
          </a:prstGeom>
          <a:noFill/>
          <a:ln>
            <a:noFill/>
          </a:ln>
        </p:spPr>
      </p:pic>
      <p:pic>
        <p:nvPicPr>
          <p:cNvPr id="1276" name="Google Shape;1276;p256" title="Screenshot 2025-11-25 at 8.28.10 AM.png"/>
          <p:cNvPicPr preferRelativeResize="0"/>
          <p:nvPr/>
        </p:nvPicPr>
        <p:blipFill rotWithShape="1">
          <a:blip r:embed="rId10">
            <a:alphaModFix/>
          </a:blip>
          <a:srcRect b="17755" l="23989" r="22960" t="6499"/>
          <a:stretch/>
        </p:blipFill>
        <p:spPr>
          <a:xfrm>
            <a:off x="386940" y="2033198"/>
            <a:ext cx="2264100" cy="2227200"/>
          </a:xfrm>
          <a:prstGeom prst="roundRect">
            <a:avLst>
              <a:gd fmla="val 3153" name="adj"/>
            </a:avLst>
          </a:prstGeom>
          <a:noFill/>
          <a:ln>
            <a:noFill/>
          </a:ln>
        </p:spPr>
      </p:pic>
      <p:pic>
        <p:nvPicPr>
          <p:cNvPr id="1277" name="Google Shape;1277;p256"/>
          <p:cNvPicPr preferRelativeResize="0"/>
          <p:nvPr/>
        </p:nvPicPr>
        <p:blipFill rotWithShape="1">
          <a:blip r:embed="rId11">
            <a:alphaModFix/>
          </a:blip>
          <a:srcRect b="0" l="505" r="515" t="0"/>
          <a:stretch/>
        </p:blipFill>
        <p:spPr>
          <a:xfrm>
            <a:off x="6439190" y="2155010"/>
            <a:ext cx="2555549" cy="162368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1281" name="Shape 1281"/>
        <p:cNvGrpSpPr/>
        <p:nvPr/>
      </p:nvGrpSpPr>
      <p:grpSpPr>
        <a:xfrm>
          <a:off x="0" y="0"/>
          <a:ext cx="0" cy="0"/>
          <a:chOff x="0" y="0"/>
          <a:chExt cx="0" cy="0"/>
        </a:xfrm>
      </p:grpSpPr>
      <p:sp>
        <p:nvSpPr>
          <p:cNvPr id="1282" name="Google Shape;1282;p257"/>
          <p:cNvSpPr txBox="1"/>
          <p:nvPr>
            <p:ph type="title"/>
          </p:nvPr>
        </p:nvSpPr>
        <p:spPr>
          <a:xfrm>
            <a:off x="457200" y="452773"/>
            <a:ext cx="8229600" cy="4617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
                <a:solidFill>
                  <a:schemeClr val="lt1"/>
                </a:solidFill>
              </a:rPr>
              <a:t>Trusted by over 200</a:t>
            </a:r>
            <a:r>
              <a:rPr lang="en">
                <a:solidFill>
                  <a:schemeClr val="lt1"/>
                </a:solidFill>
              </a:rPr>
              <a:t>k</a:t>
            </a:r>
            <a:r>
              <a:rPr lang="en">
                <a:solidFill>
                  <a:schemeClr val="lt1"/>
                </a:solidFill>
              </a:rPr>
              <a:t> businesses around the world</a:t>
            </a:r>
            <a:endParaRPr>
              <a:solidFill>
                <a:schemeClr val="lt1"/>
              </a:solidFill>
            </a:endParaRPr>
          </a:p>
        </p:txBody>
      </p:sp>
      <p:sp>
        <p:nvSpPr>
          <p:cNvPr id="1283" name="Google Shape;1283;p257"/>
          <p:cNvSpPr txBox="1"/>
          <p:nvPr>
            <p:ph idx="1" type="subTitle"/>
          </p:nvPr>
        </p:nvSpPr>
        <p:spPr>
          <a:xfrm>
            <a:off x="457200" y="914478"/>
            <a:ext cx="8229600" cy="274200"/>
          </a:xfrm>
          <a:prstGeom prst="rect">
            <a:avLst/>
          </a:prstGeom>
        </p:spPr>
        <p:txBody>
          <a:bodyPr anchorCtr="0" anchor="t" bIns="0" lIns="0" spcFirstLastPara="1" rIns="0" wrap="square" tIns="0">
            <a:noAutofit/>
          </a:bodyPr>
          <a:lstStyle/>
          <a:p>
            <a:pPr indent="0" lvl="0" marL="0" rtl="0" algn="l">
              <a:spcBef>
                <a:spcPts val="0"/>
              </a:spcBef>
              <a:spcAft>
                <a:spcPts val="600"/>
              </a:spcAft>
              <a:buNone/>
            </a:pPr>
            <a:r>
              <a:rPr lang="en">
                <a:solidFill>
                  <a:schemeClr val="accent1"/>
                </a:solidFill>
              </a:rPr>
              <a:t>1Password secures every sign in, to every app, from every device</a:t>
            </a:r>
            <a:endParaRPr>
              <a:solidFill>
                <a:schemeClr val="accent1"/>
              </a:solidFill>
            </a:endParaRPr>
          </a:p>
        </p:txBody>
      </p:sp>
      <p:pic>
        <p:nvPicPr>
          <p:cNvPr id="1284" name="Google Shape;1284;p257" title="1Password Logo.png"/>
          <p:cNvPicPr preferRelativeResize="0"/>
          <p:nvPr/>
        </p:nvPicPr>
        <p:blipFill>
          <a:blip r:embed="rId3">
            <a:alphaModFix/>
          </a:blip>
          <a:stretch>
            <a:fillRect/>
          </a:stretch>
        </p:blipFill>
        <p:spPr>
          <a:xfrm>
            <a:off x="8343491" y="179843"/>
            <a:ext cx="548641" cy="109728"/>
          </a:xfrm>
          <a:prstGeom prst="rect">
            <a:avLst/>
          </a:prstGeom>
          <a:noFill/>
          <a:ln>
            <a:noFill/>
          </a:ln>
        </p:spPr>
      </p:pic>
      <p:pic>
        <p:nvPicPr>
          <p:cNvPr descr="preencoded.png" id="1285" name="Google Shape;1285;p257"/>
          <p:cNvPicPr preferRelativeResize="0"/>
          <p:nvPr/>
        </p:nvPicPr>
        <p:blipFill rotWithShape="1">
          <a:blip r:embed="rId4">
            <a:alphaModFix/>
          </a:blip>
          <a:srcRect b="0" l="0" r="0" t="0"/>
          <a:stretch/>
        </p:blipFill>
        <p:spPr>
          <a:xfrm>
            <a:off x="379024" y="1436618"/>
            <a:ext cx="8386763" cy="1704975"/>
          </a:xfrm>
          <a:prstGeom prst="rect">
            <a:avLst/>
          </a:prstGeom>
          <a:noFill/>
          <a:ln>
            <a:noFill/>
          </a:ln>
        </p:spPr>
      </p:pic>
      <p:pic>
        <p:nvPicPr>
          <p:cNvPr descr="preencoded.png" id="1286" name="Google Shape;1286;p257"/>
          <p:cNvPicPr preferRelativeResize="0"/>
          <p:nvPr/>
        </p:nvPicPr>
        <p:blipFill rotWithShape="1">
          <a:blip r:embed="rId5">
            <a:alphaModFix/>
          </a:blip>
          <a:srcRect b="0" l="0" r="0" t="0"/>
          <a:stretch/>
        </p:blipFill>
        <p:spPr>
          <a:xfrm>
            <a:off x="381000" y="3260605"/>
            <a:ext cx="2728913" cy="1595438"/>
          </a:xfrm>
          <a:prstGeom prst="rect">
            <a:avLst/>
          </a:prstGeom>
          <a:noFill/>
          <a:ln>
            <a:noFill/>
          </a:ln>
        </p:spPr>
      </p:pic>
      <p:pic>
        <p:nvPicPr>
          <p:cNvPr descr="preencoded.png" id="1287" name="Google Shape;1287;p257"/>
          <p:cNvPicPr preferRelativeResize="0"/>
          <p:nvPr/>
        </p:nvPicPr>
        <p:blipFill rotWithShape="1">
          <a:blip r:embed="rId5">
            <a:alphaModFix/>
          </a:blip>
          <a:srcRect b="0" l="0" r="0" t="0"/>
          <a:stretch/>
        </p:blipFill>
        <p:spPr>
          <a:xfrm>
            <a:off x="3202940" y="3260605"/>
            <a:ext cx="2728913" cy="1595438"/>
          </a:xfrm>
          <a:prstGeom prst="rect">
            <a:avLst/>
          </a:prstGeom>
          <a:noFill/>
          <a:ln>
            <a:noFill/>
          </a:ln>
        </p:spPr>
      </p:pic>
      <p:pic>
        <p:nvPicPr>
          <p:cNvPr descr="preencoded.png" id="1288" name="Google Shape;1288;p257"/>
          <p:cNvPicPr preferRelativeResize="0"/>
          <p:nvPr/>
        </p:nvPicPr>
        <p:blipFill rotWithShape="1">
          <a:blip r:embed="rId5">
            <a:alphaModFix/>
          </a:blip>
          <a:srcRect b="0" l="0" r="0" t="0"/>
          <a:stretch/>
        </p:blipFill>
        <p:spPr>
          <a:xfrm>
            <a:off x="6038041" y="3260605"/>
            <a:ext cx="2728913" cy="1595438"/>
          </a:xfrm>
          <a:prstGeom prst="rect">
            <a:avLst/>
          </a:prstGeom>
          <a:noFill/>
          <a:ln>
            <a:noFill/>
          </a:ln>
        </p:spPr>
      </p:pic>
      <p:pic>
        <p:nvPicPr>
          <p:cNvPr descr="preencoded.png" id="1289" name="Google Shape;1289;p257"/>
          <p:cNvPicPr preferRelativeResize="0"/>
          <p:nvPr/>
        </p:nvPicPr>
        <p:blipFill rotWithShape="1">
          <a:blip r:embed="rId6">
            <a:alphaModFix/>
          </a:blip>
          <a:srcRect b="0" l="0" r="0" t="0"/>
          <a:stretch/>
        </p:blipFill>
        <p:spPr>
          <a:xfrm>
            <a:off x="519587" y="1912285"/>
            <a:ext cx="8105776" cy="1080185"/>
          </a:xfrm>
          <a:prstGeom prst="rect">
            <a:avLst/>
          </a:prstGeom>
          <a:noFill/>
          <a:ln>
            <a:noFill/>
          </a:ln>
        </p:spPr>
      </p:pic>
      <p:pic>
        <p:nvPicPr>
          <p:cNvPr descr="preencoded.png" id="1290" name="Google Shape;1290;p257"/>
          <p:cNvPicPr preferRelativeResize="0"/>
          <p:nvPr/>
        </p:nvPicPr>
        <p:blipFill rotWithShape="1">
          <a:blip r:embed="rId7">
            <a:alphaModFix/>
          </a:blip>
          <a:srcRect b="0" l="0" r="0" t="0"/>
          <a:stretch/>
        </p:blipFill>
        <p:spPr>
          <a:xfrm>
            <a:off x="660779" y="3772523"/>
            <a:ext cx="2162175" cy="942975"/>
          </a:xfrm>
          <a:prstGeom prst="rect">
            <a:avLst/>
          </a:prstGeom>
          <a:noFill/>
          <a:ln>
            <a:noFill/>
          </a:ln>
        </p:spPr>
      </p:pic>
      <p:pic>
        <p:nvPicPr>
          <p:cNvPr descr="preencoded.png" id="1291" name="Google Shape;1291;p257"/>
          <p:cNvPicPr preferRelativeResize="0"/>
          <p:nvPr/>
        </p:nvPicPr>
        <p:blipFill rotWithShape="1">
          <a:blip r:embed="rId8">
            <a:alphaModFix/>
          </a:blip>
          <a:srcRect b="0" l="0" r="0" t="0"/>
          <a:stretch/>
        </p:blipFill>
        <p:spPr>
          <a:xfrm>
            <a:off x="3315156" y="3826739"/>
            <a:ext cx="2509838" cy="758564"/>
          </a:xfrm>
          <a:prstGeom prst="rect">
            <a:avLst/>
          </a:prstGeom>
          <a:noFill/>
          <a:ln>
            <a:noFill/>
          </a:ln>
        </p:spPr>
      </p:pic>
      <p:pic>
        <p:nvPicPr>
          <p:cNvPr descr="preencoded.png" id="1292" name="Google Shape;1292;p257"/>
          <p:cNvPicPr preferRelativeResize="0"/>
          <p:nvPr/>
        </p:nvPicPr>
        <p:blipFill rotWithShape="1">
          <a:blip r:embed="rId9">
            <a:alphaModFix/>
          </a:blip>
          <a:srcRect b="0" l="0" r="0" t="0"/>
          <a:stretch/>
        </p:blipFill>
        <p:spPr>
          <a:xfrm>
            <a:off x="6157787" y="3636039"/>
            <a:ext cx="2481262" cy="1104900"/>
          </a:xfrm>
          <a:prstGeom prst="rect">
            <a:avLst/>
          </a:prstGeom>
          <a:noFill/>
          <a:ln>
            <a:noFill/>
          </a:ln>
        </p:spPr>
      </p:pic>
      <p:sp>
        <p:nvSpPr>
          <p:cNvPr id="1293" name="Google Shape;1293;p257"/>
          <p:cNvSpPr/>
          <p:nvPr/>
        </p:nvSpPr>
        <p:spPr>
          <a:xfrm>
            <a:off x="3889330" y="1598455"/>
            <a:ext cx="1419300" cy="128700"/>
          </a:xfrm>
          <a:prstGeom prst="rect">
            <a:avLst/>
          </a:prstGeom>
          <a:noFill/>
          <a:ln>
            <a:noFill/>
          </a:ln>
        </p:spPr>
        <p:txBody>
          <a:bodyPr anchorCtr="0" anchor="t" bIns="0" lIns="0" spcFirstLastPara="1" rIns="0" wrap="square" tIns="0">
            <a:noAutofit/>
          </a:bodyPr>
          <a:lstStyle/>
          <a:p>
            <a:pPr indent="0" lvl="0" marL="0" marR="0" rtl="0" algn="l">
              <a:lnSpc>
                <a:spcPct val="85002"/>
              </a:lnSpc>
              <a:spcBef>
                <a:spcPts val="0"/>
              </a:spcBef>
              <a:spcAft>
                <a:spcPts val="0"/>
              </a:spcAft>
              <a:buClr>
                <a:srgbClr val="000000"/>
              </a:buClr>
              <a:buSzPts val="1000"/>
              <a:buFont typeface="Public Sans"/>
              <a:buNone/>
            </a:pPr>
            <a:r>
              <a:rPr b="1" i="0" lang="en" sz="1000" u="none" cap="none" strike="noStrike">
                <a:solidFill>
                  <a:srgbClr val="000000"/>
                </a:solidFill>
                <a:latin typeface="Public Sans"/>
                <a:ea typeface="Public Sans"/>
                <a:cs typeface="Public Sans"/>
                <a:sym typeface="Public Sans"/>
              </a:rPr>
              <a:t>SaaS &amp; Cloud Software</a:t>
            </a:r>
            <a:endParaRPr b="0" i="0" sz="1000" u="none" cap="none" strike="noStrike">
              <a:solidFill>
                <a:schemeClr val="dk1"/>
              </a:solidFill>
              <a:latin typeface="Calibri"/>
              <a:ea typeface="Calibri"/>
              <a:cs typeface="Calibri"/>
              <a:sym typeface="Calibri"/>
            </a:endParaRPr>
          </a:p>
        </p:txBody>
      </p:sp>
      <p:sp>
        <p:nvSpPr>
          <p:cNvPr id="1294" name="Google Shape;1294;p257"/>
          <p:cNvSpPr/>
          <p:nvPr/>
        </p:nvSpPr>
        <p:spPr>
          <a:xfrm>
            <a:off x="1446740" y="3414120"/>
            <a:ext cx="609600" cy="123900"/>
          </a:xfrm>
          <a:prstGeom prst="rect">
            <a:avLst/>
          </a:prstGeom>
          <a:noFill/>
          <a:ln>
            <a:noFill/>
          </a:ln>
        </p:spPr>
        <p:txBody>
          <a:bodyPr anchorCtr="0" anchor="t" bIns="0" lIns="0" spcFirstLastPara="1" rIns="0" wrap="square" tIns="0">
            <a:noAutofit/>
          </a:bodyPr>
          <a:lstStyle/>
          <a:p>
            <a:pPr indent="0" lvl="0" marL="0" marR="0" rtl="0" algn="l">
              <a:lnSpc>
                <a:spcPct val="85002"/>
              </a:lnSpc>
              <a:spcBef>
                <a:spcPts val="0"/>
              </a:spcBef>
              <a:spcAft>
                <a:spcPts val="0"/>
              </a:spcAft>
              <a:buClr>
                <a:srgbClr val="000000"/>
              </a:buClr>
              <a:buSzPts val="1000"/>
              <a:buFont typeface="Public Sans"/>
              <a:buNone/>
            </a:pPr>
            <a:r>
              <a:rPr b="1" i="0" lang="en" sz="1000" u="none" cap="none" strike="noStrike">
                <a:solidFill>
                  <a:srgbClr val="000000"/>
                </a:solidFill>
                <a:latin typeface="Public Sans"/>
                <a:ea typeface="Public Sans"/>
                <a:cs typeface="Public Sans"/>
                <a:sym typeface="Public Sans"/>
              </a:rPr>
              <a:t>Education</a:t>
            </a:r>
            <a:endParaRPr b="0" i="0" sz="1000" u="none" cap="none" strike="noStrike">
              <a:solidFill>
                <a:schemeClr val="dk1"/>
              </a:solidFill>
              <a:latin typeface="Calibri"/>
              <a:ea typeface="Calibri"/>
              <a:cs typeface="Calibri"/>
              <a:sym typeface="Calibri"/>
            </a:endParaRPr>
          </a:p>
        </p:txBody>
      </p:sp>
      <p:sp>
        <p:nvSpPr>
          <p:cNvPr id="1295" name="Google Shape;1295;p257"/>
          <p:cNvSpPr/>
          <p:nvPr/>
        </p:nvSpPr>
        <p:spPr>
          <a:xfrm>
            <a:off x="4039935" y="3414120"/>
            <a:ext cx="1109700" cy="123900"/>
          </a:xfrm>
          <a:prstGeom prst="rect">
            <a:avLst/>
          </a:prstGeom>
          <a:noFill/>
          <a:ln>
            <a:noFill/>
          </a:ln>
        </p:spPr>
        <p:txBody>
          <a:bodyPr anchorCtr="0" anchor="t" bIns="0" lIns="0" spcFirstLastPara="1" rIns="0" wrap="square" tIns="0">
            <a:noAutofit/>
          </a:bodyPr>
          <a:lstStyle/>
          <a:p>
            <a:pPr indent="0" lvl="0" marL="0" marR="0" rtl="0" algn="l">
              <a:lnSpc>
                <a:spcPct val="85002"/>
              </a:lnSpc>
              <a:spcBef>
                <a:spcPts val="0"/>
              </a:spcBef>
              <a:spcAft>
                <a:spcPts val="0"/>
              </a:spcAft>
              <a:buClr>
                <a:srgbClr val="000000"/>
              </a:buClr>
              <a:buSzPts val="1000"/>
              <a:buFont typeface="Public Sans"/>
              <a:buNone/>
            </a:pPr>
            <a:r>
              <a:rPr b="1" i="0" lang="en" sz="1000" u="none" cap="none" strike="noStrike">
                <a:solidFill>
                  <a:srgbClr val="000000"/>
                </a:solidFill>
                <a:latin typeface="Public Sans"/>
                <a:ea typeface="Public Sans"/>
                <a:cs typeface="Public Sans"/>
                <a:sym typeface="Public Sans"/>
              </a:rPr>
              <a:t>Financial Services</a:t>
            </a:r>
            <a:endParaRPr b="0" i="0" sz="1000" u="none" cap="none" strike="noStrike">
              <a:solidFill>
                <a:schemeClr val="dk1"/>
              </a:solidFill>
              <a:latin typeface="Calibri"/>
              <a:ea typeface="Calibri"/>
              <a:cs typeface="Calibri"/>
              <a:sym typeface="Calibri"/>
            </a:endParaRPr>
          </a:p>
        </p:txBody>
      </p:sp>
      <p:sp>
        <p:nvSpPr>
          <p:cNvPr id="1296" name="Google Shape;1296;p257"/>
          <p:cNvSpPr/>
          <p:nvPr/>
        </p:nvSpPr>
        <p:spPr>
          <a:xfrm>
            <a:off x="6614303" y="3414842"/>
            <a:ext cx="1643100" cy="123900"/>
          </a:xfrm>
          <a:prstGeom prst="rect">
            <a:avLst/>
          </a:prstGeom>
          <a:noFill/>
          <a:ln>
            <a:noFill/>
          </a:ln>
        </p:spPr>
        <p:txBody>
          <a:bodyPr anchorCtr="0" anchor="t" bIns="0" lIns="0" spcFirstLastPara="1" rIns="0" wrap="square" tIns="0">
            <a:noAutofit/>
          </a:bodyPr>
          <a:lstStyle/>
          <a:p>
            <a:pPr indent="0" lvl="0" marL="0" marR="0" rtl="0" algn="l">
              <a:lnSpc>
                <a:spcPct val="85002"/>
              </a:lnSpc>
              <a:spcBef>
                <a:spcPts val="0"/>
              </a:spcBef>
              <a:spcAft>
                <a:spcPts val="0"/>
              </a:spcAft>
              <a:buClr>
                <a:srgbClr val="000000"/>
              </a:buClr>
              <a:buSzPts val="1000"/>
              <a:buFont typeface="Public Sans"/>
              <a:buNone/>
            </a:pPr>
            <a:r>
              <a:rPr b="1" i="0" lang="en" sz="1000" u="none" cap="none" strike="noStrike">
                <a:solidFill>
                  <a:srgbClr val="000000"/>
                </a:solidFill>
                <a:latin typeface="Public Sans"/>
                <a:ea typeface="Public Sans"/>
                <a:cs typeface="Public Sans"/>
                <a:sym typeface="Public Sans"/>
              </a:rPr>
              <a:t>Healthcare &amp; Life Sciences</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258"/>
          <p:cNvSpPr txBox="1"/>
          <p:nvPr/>
        </p:nvSpPr>
        <p:spPr>
          <a:xfrm>
            <a:off x="5636400" y="1324150"/>
            <a:ext cx="2832900" cy="342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FFFEFB"/>
                </a:solidFill>
                <a:latin typeface="Public Sans"/>
                <a:ea typeface="Public Sans"/>
                <a:cs typeface="Public Sans"/>
                <a:sym typeface="Public Sans"/>
              </a:rPr>
              <a:t>1Password has turned security into a growth enabler. We can integrate new teams and systems quickly while maintaining </a:t>
            </a:r>
            <a:br>
              <a:rPr lang="en" sz="1500">
                <a:solidFill>
                  <a:srgbClr val="FFFEFB"/>
                </a:solidFill>
                <a:latin typeface="Public Sans"/>
                <a:ea typeface="Public Sans"/>
                <a:cs typeface="Public Sans"/>
                <a:sym typeface="Public Sans"/>
              </a:rPr>
            </a:br>
            <a:r>
              <a:rPr lang="en" sz="1500">
                <a:solidFill>
                  <a:srgbClr val="FFFEFB"/>
                </a:solidFill>
                <a:latin typeface="Public Sans"/>
                <a:ea typeface="Public Sans"/>
                <a:cs typeface="Public Sans"/>
                <a:sym typeface="Public Sans"/>
              </a:rPr>
              <a:t>the highest security standards and enabling exceptional creative experiences for </a:t>
            </a:r>
            <a:br>
              <a:rPr lang="en" sz="1500">
                <a:solidFill>
                  <a:srgbClr val="FFFEFB"/>
                </a:solidFill>
                <a:latin typeface="Public Sans"/>
                <a:ea typeface="Public Sans"/>
                <a:cs typeface="Public Sans"/>
                <a:sym typeface="Public Sans"/>
              </a:rPr>
            </a:br>
            <a:r>
              <a:rPr lang="en" sz="1500">
                <a:solidFill>
                  <a:srgbClr val="FFFEFB"/>
                </a:solidFill>
                <a:latin typeface="Public Sans"/>
                <a:ea typeface="Public Sans"/>
                <a:cs typeface="Public Sans"/>
                <a:sym typeface="Public Sans"/>
              </a:rPr>
              <a:t>our customers.”</a:t>
            </a:r>
            <a:endParaRPr sz="1500">
              <a:solidFill>
                <a:srgbClr val="FFFEFB"/>
              </a:solidFill>
              <a:latin typeface="Public Sans"/>
              <a:ea typeface="Public Sans"/>
              <a:cs typeface="Public Sans"/>
              <a:sym typeface="Public Sans"/>
            </a:endParaRPr>
          </a:p>
          <a:p>
            <a:pPr indent="0" lvl="0" marL="0" rtl="0" algn="l">
              <a:spcBef>
                <a:spcPts val="0"/>
              </a:spcBef>
              <a:spcAft>
                <a:spcPts val="0"/>
              </a:spcAft>
              <a:buNone/>
            </a:pPr>
            <a:r>
              <a:t/>
            </a:r>
            <a:endParaRPr sz="1700">
              <a:solidFill>
                <a:srgbClr val="FFFEFB"/>
              </a:solidFill>
              <a:latin typeface="Public Sans"/>
              <a:ea typeface="Public Sans"/>
              <a:cs typeface="Public Sans"/>
              <a:sym typeface="Public Sans"/>
            </a:endParaRPr>
          </a:p>
          <a:p>
            <a:pPr indent="0" lvl="0" marL="0" rtl="0" algn="l">
              <a:spcBef>
                <a:spcPts val="0"/>
              </a:spcBef>
              <a:spcAft>
                <a:spcPts val="0"/>
              </a:spcAft>
              <a:buNone/>
            </a:pPr>
            <a:r>
              <a:rPr b="1" lang="en" sz="900">
                <a:solidFill>
                  <a:schemeClr val="lt1"/>
                </a:solidFill>
                <a:latin typeface="Public Sans"/>
                <a:ea typeface="Public Sans"/>
                <a:cs typeface="Public Sans"/>
                <a:sym typeface="Public Sans"/>
              </a:rPr>
              <a:t>Kane Narraway</a:t>
            </a:r>
            <a:br>
              <a:rPr b="1" lang="en" sz="900">
                <a:solidFill>
                  <a:schemeClr val="lt1"/>
                </a:solidFill>
                <a:latin typeface="Public Sans"/>
                <a:ea typeface="Public Sans"/>
                <a:cs typeface="Public Sans"/>
                <a:sym typeface="Public Sans"/>
              </a:rPr>
            </a:br>
            <a:r>
              <a:rPr lang="en" sz="900">
                <a:solidFill>
                  <a:srgbClr val="FFFEFB"/>
                </a:solidFill>
                <a:latin typeface="Public Sans"/>
                <a:ea typeface="Public Sans"/>
                <a:cs typeface="Public Sans"/>
                <a:sym typeface="Public Sans"/>
              </a:rPr>
              <a:t>Head of Enterprise Security at Canva</a:t>
            </a:r>
            <a:endParaRPr sz="900">
              <a:solidFill>
                <a:srgbClr val="FFFEFB"/>
              </a:solidFill>
              <a:latin typeface="Public Sans"/>
              <a:ea typeface="Public Sans"/>
              <a:cs typeface="Public Sans"/>
              <a:sym typeface="Public Sans"/>
            </a:endParaRPr>
          </a:p>
        </p:txBody>
      </p:sp>
      <p:sp>
        <p:nvSpPr>
          <p:cNvPr id="1302" name="Google Shape;1302;p258"/>
          <p:cNvSpPr/>
          <p:nvPr/>
        </p:nvSpPr>
        <p:spPr>
          <a:xfrm>
            <a:off x="282225" y="2682075"/>
            <a:ext cx="2016000" cy="2034300"/>
          </a:xfrm>
          <a:prstGeom prst="roundRect">
            <a:avLst>
              <a:gd fmla="val 5385" name="adj"/>
            </a:avLst>
          </a:prstGeom>
          <a:solidFill>
            <a:srgbClr val="FFFFFF"/>
          </a:solidFill>
          <a:ln cap="flat" cmpd="sng" w="9525">
            <a:solidFill>
              <a:srgbClr val="DCEB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1303" name="Google Shape;1303;p258"/>
          <p:cNvSpPr txBox="1"/>
          <p:nvPr/>
        </p:nvSpPr>
        <p:spPr>
          <a:xfrm>
            <a:off x="400875" y="3164647"/>
            <a:ext cx="1779000" cy="1302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sz="800">
                <a:latin typeface="Public Sans"/>
                <a:ea typeface="Public Sans"/>
                <a:cs typeface="Public Sans"/>
                <a:sym typeface="Public Sans"/>
              </a:rPr>
              <a:t>Canva’s rapid global expansion and fivefold workforce growth created challenges in maintaining enterprise-level security. It needed to meet compliance demands, streamline onboarding, support developer efficiency, and secure shared accounts without disrupting services.</a:t>
            </a:r>
            <a:endParaRPr sz="800">
              <a:latin typeface="Public Sans"/>
              <a:ea typeface="Public Sans"/>
              <a:cs typeface="Public Sans"/>
              <a:sym typeface="Public Sans"/>
            </a:endParaRPr>
          </a:p>
          <a:p>
            <a:pPr indent="0" lvl="0" marL="0" rtl="0" algn="l">
              <a:lnSpc>
                <a:spcPct val="115000"/>
              </a:lnSpc>
              <a:spcBef>
                <a:spcPts val="600"/>
              </a:spcBef>
              <a:spcAft>
                <a:spcPts val="0"/>
              </a:spcAft>
              <a:buNone/>
            </a:pPr>
            <a:r>
              <a:t/>
            </a:r>
            <a:endParaRPr sz="800">
              <a:latin typeface="Public Sans"/>
              <a:ea typeface="Public Sans"/>
              <a:cs typeface="Public Sans"/>
              <a:sym typeface="Public Sans"/>
            </a:endParaRPr>
          </a:p>
          <a:p>
            <a:pPr indent="0" lvl="0" marL="0" rtl="0" algn="l">
              <a:lnSpc>
                <a:spcPct val="115000"/>
              </a:lnSpc>
              <a:spcBef>
                <a:spcPts val="600"/>
              </a:spcBef>
              <a:spcAft>
                <a:spcPts val="600"/>
              </a:spcAft>
              <a:buNone/>
            </a:pPr>
            <a:r>
              <a:t/>
            </a:r>
            <a:endParaRPr sz="800">
              <a:latin typeface="Public Sans"/>
              <a:ea typeface="Public Sans"/>
              <a:cs typeface="Public Sans"/>
              <a:sym typeface="Public Sans"/>
            </a:endParaRPr>
          </a:p>
        </p:txBody>
      </p:sp>
      <p:sp>
        <p:nvSpPr>
          <p:cNvPr id="1304" name="Google Shape;1304;p258"/>
          <p:cNvSpPr txBox="1"/>
          <p:nvPr/>
        </p:nvSpPr>
        <p:spPr>
          <a:xfrm>
            <a:off x="400815" y="2785424"/>
            <a:ext cx="1779000" cy="307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1200"/>
              </a:spcBef>
              <a:spcAft>
                <a:spcPts val="600"/>
              </a:spcAft>
              <a:buNone/>
            </a:pPr>
            <a:r>
              <a:rPr lang="en" sz="1800">
                <a:solidFill>
                  <a:srgbClr val="145FE4"/>
                </a:solidFill>
                <a:latin typeface="Public Sans"/>
                <a:ea typeface="Public Sans"/>
                <a:cs typeface="Public Sans"/>
                <a:sym typeface="Public Sans"/>
              </a:rPr>
              <a:t>Challenge</a:t>
            </a:r>
            <a:endParaRPr sz="1800">
              <a:solidFill>
                <a:srgbClr val="000000"/>
              </a:solidFill>
              <a:latin typeface="Public Sans"/>
              <a:ea typeface="Public Sans"/>
              <a:cs typeface="Public Sans"/>
              <a:sym typeface="Public Sans"/>
            </a:endParaRPr>
          </a:p>
        </p:txBody>
      </p:sp>
      <p:sp>
        <p:nvSpPr>
          <p:cNvPr id="1305" name="Google Shape;1305;p258"/>
          <p:cNvSpPr/>
          <p:nvPr/>
        </p:nvSpPr>
        <p:spPr>
          <a:xfrm>
            <a:off x="2466426" y="2682076"/>
            <a:ext cx="2016000" cy="2034300"/>
          </a:xfrm>
          <a:prstGeom prst="roundRect">
            <a:avLst>
              <a:gd fmla="val 5385" name="adj"/>
            </a:avLst>
          </a:prstGeom>
          <a:solidFill>
            <a:schemeClr val="accent2"/>
          </a:solidFill>
          <a:ln cap="flat" cmpd="sng" w="9525">
            <a:solidFill>
              <a:srgbClr val="DCEB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Public Sans"/>
              <a:ea typeface="Public Sans"/>
              <a:cs typeface="Public Sans"/>
              <a:sym typeface="Public Sans"/>
            </a:endParaRPr>
          </a:p>
        </p:txBody>
      </p:sp>
      <p:sp>
        <p:nvSpPr>
          <p:cNvPr id="1306" name="Google Shape;1306;p258"/>
          <p:cNvSpPr txBox="1"/>
          <p:nvPr/>
        </p:nvSpPr>
        <p:spPr>
          <a:xfrm>
            <a:off x="2585075" y="3164632"/>
            <a:ext cx="1779000" cy="16659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600"/>
              </a:spcAft>
              <a:buNone/>
            </a:pPr>
            <a:r>
              <a:rPr lang="en" sz="800">
                <a:solidFill>
                  <a:schemeClr val="dk1"/>
                </a:solidFill>
                <a:latin typeface="Public Sans"/>
                <a:ea typeface="Public Sans"/>
                <a:cs typeface="Public Sans"/>
                <a:sym typeface="Public Sans"/>
              </a:rPr>
              <a:t>Canva uses 1Password Enterprise Password Manager to centralize credential management, enabling secure, same-day onboarding and global access. Developers streamline workflows via 1Password CLI, while 1Password Watchtower and 1Password Insights strengthen protection, compliance, and efficiency.</a:t>
            </a:r>
            <a:endParaRPr sz="800">
              <a:solidFill>
                <a:schemeClr val="dk1"/>
              </a:solidFill>
              <a:latin typeface="Public Sans"/>
              <a:ea typeface="Public Sans"/>
              <a:cs typeface="Public Sans"/>
              <a:sym typeface="Public Sans"/>
            </a:endParaRPr>
          </a:p>
        </p:txBody>
      </p:sp>
      <p:sp>
        <p:nvSpPr>
          <p:cNvPr id="1307" name="Google Shape;1307;p258"/>
          <p:cNvSpPr txBox="1"/>
          <p:nvPr/>
        </p:nvSpPr>
        <p:spPr>
          <a:xfrm>
            <a:off x="2585025" y="2785424"/>
            <a:ext cx="1779000" cy="307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1200"/>
              </a:spcBef>
              <a:spcAft>
                <a:spcPts val="600"/>
              </a:spcAft>
              <a:buNone/>
            </a:pPr>
            <a:r>
              <a:rPr lang="en" sz="1800">
                <a:solidFill>
                  <a:schemeClr val="dk2"/>
                </a:solidFill>
                <a:latin typeface="Public Sans"/>
                <a:ea typeface="Public Sans"/>
                <a:cs typeface="Public Sans"/>
                <a:sym typeface="Public Sans"/>
              </a:rPr>
              <a:t>Solutions</a:t>
            </a:r>
            <a:endParaRPr sz="1800">
              <a:solidFill>
                <a:schemeClr val="dk2"/>
              </a:solidFill>
              <a:latin typeface="Public Sans"/>
              <a:ea typeface="Public Sans"/>
              <a:cs typeface="Public Sans"/>
              <a:sym typeface="Public Sans"/>
            </a:endParaRPr>
          </a:p>
        </p:txBody>
      </p:sp>
      <p:sp>
        <p:nvSpPr>
          <p:cNvPr id="1308" name="Google Shape;1308;p258"/>
          <p:cNvSpPr/>
          <p:nvPr/>
        </p:nvSpPr>
        <p:spPr>
          <a:xfrm>
            <a:off x="285695" y="1121380"/>
            <a:ext cx="1129200" cy="303000"/>
          </a:xfrm>
          <a:prstGeom prst="roundRect">
            <a:avLst>
              <a:gd fmla="val 16667" name="adj"/>
            </a:avLst>
          </a:prstGeom>
          <a:solidFill>
            <a:srgbClr val="145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rgbClr val="FFFEFB"/>
                </a:solidFill>
                <a:latin typeface="Public Sans"/>
                <a:ea typeface="Public Sans"/>
                <a:cs typeface="Public Sans"/>
                <a:sym typeface="Public Sans"/>
              </a:rPr>
              <a:t>Software</a:t>
            </a:r>
            <a:endParaRPr sz="900">
              <a:solidFill>
                <a:srgbClr val="FFFEFB"/>
              </a:solidFill>
              <a:latin typeface="Public Sans"/>
              <a:ea typeface="Public Sans"/>
              <a:cs typeface="Public Sans"/>
              <a:sym typeface="Public Sans"/>
            </a:endParaRPr>
          </a:p>
        </p:txBody>
      </p:sp>
      <p:sp>
        <p:nvSpPr>
          <p:cNvPr id="1309" name="Google Shape;1309;p258"/>
          <p:cNvSpPr txBox="1"/>
          <p:nvPr/>
        </p:nvSpPr>
        <p:spPr>
          <a:xfrm>
            <a:off x="265845" y="782680"/>
            <a:ext cx="751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BEA874"/>
                </a:solidFill>
                <a:latin typeface="Public Sans"/>
                <a:ea typeface="Public Sans"/>
                <a:cs typeface="Public Sans"/>
                <a:sym typeface="Public Sans"/>
              </a:rPr>
              <a:t>Industry</a:t>
            </a:r>
            <a:endParaRPr sz="1000">
              <a:solidFill>
                <a:srgbClr val="BEA874"/>
              </a:solidFill>
              <a:latin typeface="Public Sans"/>
              <a:ea typeface="Public Sans"/>
              <a:cs typeface="Public Sans"/>
              <a:sym typeface="Public Sans"/>
            </a:endParaRPr>
          </a:p>
        </p:txBody>
      </p:sp>
      <p:sp>
        <p:nvSpPr>
          <p:cNvPr id="1310" name="Google Shape;1310;p258"/>
          <p:cNvSpPr/>
          <p:nvPr/>
        </p:nvSpPr>
        <p:spPr>
          <a:xfrm>
            <a:off x="1517907" y="1121362"/>
            <a:ext cx="1100400" cy="303000"/>
          </a:xfrm>
          <a:prstGeom prst="roundRect">
            <a:avLst>
              <a:gd fmla="val 16667" name="adj"/>
            </a:avLst>
          </a:prstGeom>
          <a:solidFill>
            <a:srgbClr val="DCEB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Public Sans"/>
                <a:ea typeface="Public Sans"/>
                <a:cs typeface="Public Sans"/>
                <a:sym typeface="Public Sans"/>
              </a:rPr>
              <a:t>EPM</a:t>
            </a:r>
            <a:endParaRPr sz="1000">
              <a:solidFill>
                <a:schemeClr val="dk1"/>
              </a:solidFill>
              <a:latin typeface="Public Sans"/>
              <a:ea typeface="Public Sans"/>
              <a:cs typeface="Public Sans"/>
              <a:sym typeface="Public Sans"/>
            </a:endParaRPr>
          </a:p>
        </p:txBody>
      </p:sp>
      <p:sp>
        <p:nvSpPr>
          <p:cNvPr id="1311" name="Google Shape;1311;p258"/>
          <p:cNvSpPr txBox="1"/>
          <p:nvPr/>
        </p:nvSpPr>
        <p:spPr>
          <a:xfrm>
            <a:off x="1499424" y="782662"/>
            <a:ext cx="7326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BEA874"/>
                </a:solidFill>
                <a:latin typeface="Public Sans"/>
                <a:ea typeface="Public Sans"/>
                <a:cs typeface="Public Sans"/>
                <a:sym typeface="Public Sans"/>
              </a:rPr>
              <a:t>Products</a:t>
            </a:r>
            <a:endParaRPr sz="1000">
              <a:solidFill>
                <a:srgbClr val="BEA874"/>
              </a:solidFill>
              <a:latin typeface="Public Sans"/>
              <a:ea typeface="Public Sans"/>
              <a:cs typeface="Public Sans"/>
              <a:sym typeface="Public Sans"/>
            </a:endParaRPr>
          </a:p>
        </p:txBody>
      </p:sp>
      <p:pic>
        <p:nvPicPr>
          <p:cNvPr id="1312" name="Google Shape;1312;p258" title="Frame.png"/>
          <p:cNvPicPr preferRelativeResize="0"/>
          <p:nvPr/>
        </p:nvPicPr>
        <p:blipFill>
          <a:blip r:embed="rId3">
            <a:alphaModFix/>
          </a:blip>
          <a:stretch>
            <a:fillRect/>
          </a:stretch>
        </p:blipFill>
        <p:spPr>
          <a:xfrm>
            <a:off x="5697425" y="769000"/>
            <a:ext cx="365760" cy="365760"/>
          </a:xfrm>
          <a:prstGeom prst="rect">
            <a:avLst/>
          </a:prstGeom>
          <a:noFill/>
          <a:ln>
            <a:noFill/>
          </a:ln>
        </p:spPr>
      </p:pic>
      <p:sp>
        <p:nvSpPr>
          <p:cNvPr id="1313" name="Google Shape;1313;p258"/>
          <p:cNvSpPr txBox="1"/>
          <p:nvPr/>
        </p:nvSpPr>
        <p:spPr>
          <a:xfrm>
            <a:off x="259075" y="1527249"/>
            <a:ext cx="4223400" cy="973200"/>
          </a:xfrm>
          <a:prstGeom prst="rect">
            <a:avLst/>
          </a:prstGeom>
          <a:noFill/>
          <a:ln>
            <a:noFill/>
          </a:ln>
        </p:spPr>
        <p:txBody>
          <a:bodyPr anchorCtr="0" anchor="t" bIns="91425" lIns="91425" spcFirstLastPara="1" rIns="91425" wrap="square" tIns="91425">
            <a:noAutofit/>
          </a:bodyPr>
          <a:lstStyle/>
          <a:p>
            <a:pPr indent="-152400" lvl="0" marL="171450" marR="0" rtl="0" algn="l">
              <a:lnSpc>
                <a:spcPct val="115000"/>
              </a:lnSpc>
              <a:spcBef>
                <a:spcPts val="0"/>
              </a:spcBef>
              <a:spcAft>
                <a:spcPts val="0"/>
              </a:spcAft>
              <a:buClr>
                <a:schemeClr val="dk1"/>
              </a:buClr>
              <a:buSzPts val="900"/>
              <a:buFont typeface="Public Sans"/>
              <a:buChar char="●"/>
            </a:pPr>
            <a:r>
              <a:rPr lang="en" sz="900">
                <a:solidFill>
                  <a:schemeClr val="dk1"/>
                </a:solidFill>
                <a:latin typeface="Public Sans"/>
                <a:ea typeface="Public Sans"/>
                <a:cs typeface="Public Sans"/>
                <a:sym typeface="Public Sans"/>
              </a:rPr>
              <a:t>Strengthened sign-ins and centralized credential management, establishing a secure foundation for growth</a:t>
            </a:r>
            <a:endParaRPr sz="900">
              <a:solidFill>
                <a:schemeClr val="dk1"/>
              </a:solidFill>
              <a:latin typeface="Public Sans"/>
              <a:ea typeface="Public Sans"/>
              <a:cs typeface="Public Sans"/>
              <a:sym typeface="Public Sans"/>
            </a:endParaRPr>
          </a:p>
          <a:p>
            <a:pPr indent="-152400" lvl="0" marL="171450" marR="0" rtl="0" algn="l">
              <a:lnSpc>
                <a:spcPct val="115000"/>
              </a:lnSpc>
              <a:spcBef>
                <a:spcPts val="0"/>
              </a:spcBef>
              <a:spcAft>
                <a:spcPts val="0"/>
              </a:spcAft>
              <a:buClr>
                <a:schemeClr val="dk1"/>
              </a:buClr>
              <a:buSzPts val="900"/>
              <a:buFont typeface="Public Sans"/>
              <a:buChar char="●"/>
            </a:pPr>
            <a:r>
              <a:rPr lang="en" sz="900">
                <a:solidFill>
                  <a:schemeClr val="dk1"/>
                </a:solidFill>
                <a:latin typeface="Public Sans"/>
                <a:ea typeface="Public Sans"/>
                <a:cs typeface="Public Sans"/>
                <a:sym typeface="Public Sans"/>
              </a:rPr>
              <a:t>Enabled secure, same-day onboarding for global employees, </a:t>
            </a:r>
            <a:br>
              <a:rPr lang="en" sz="900">
                <a:solidFill>
                  <a:schemeClr val="dk1"/>
                </a:solidFill>
                <a:latin typeface="Public Sans"/>
                <a:ea typeface="Public Sans"/>
                <a:cs typeface="Public Sans"/>
                <a:sym typeface="Public Sans"/>
              </a:rPr>
            </a:br>
            <a:r>
              <a:rPr lang="en" sz="900">
                <a:solidFill>
                  <a:schemeClr val="dk1"/>
                </a:solidFill>
                <a:latin typeface="Public Sans"/>
                <a:ea typeface="Public Sans"/>
                <a:cs typeface="Public Sans"/>
                <a:sym typeface="Public Sans"/>
              </a:rPr>
              <a:t>eliminating downtime and enhancing security</a:t>
            </a:r>
            <a:endParaRPr sz="900">
              <a:solidFill>
                <a:schemeClr val="dk1"/>
              </a:solidFill>
              <a:latin typeface="Public Sans"/>
              <a:ea typeface="Public Sans"/>
              <a:cs typeface="Public Sans"/>
              <a:sym typeface="Public Sans"/>
            </a:endParaRPr>
          </a:p>
          <a:p>
            <a:pPr indent="-152400" lvl="0" marL="171450" marR="0" rtl="0" algn="l">
              <a:lnSpc>
                <a:spcPct val="115000"/>
              </a:lnSpc>
              <a:spcBef>
                <a:spcPts val="0"/>
              </a:spcBef>
              <a:spcAft>
                <a:spcPts val="0"/>
              </a:spcAft>
              <a:buClr>
                <a:schemeClr val="dk1"/>
              </a:buClr>
              <a:buSzPts val="900"/>
              <a:buFont typeface="Public Sans"/>
              <a:buChar char="●"/>
            </a:pPr>
            <a:r>
              <a:rPr lang="en" sz="900">
                <a:solidFill>
                  <a:schemeClr val="dk1"/>
                </a:solidFill>
                <a:latin typeface="Public Sans"/>
                <a:ea typeface="Public Sans"/>
                <a:cs typeface="Public Sans"/>
                <a:sym typeface="Public Sans"/>
              </a:rPr>
              <a:t>Boosted engineering productivity in developer workflows via </a:t>
            </a:r>
            <a:br>
              <a:rPr lang="en" sz="900">
                <a:solidFill>
                  <a:schemeClr val="dk1"/>
                </a:solidFill>
                <a:latin typeface="Public Sans"/>
                <a:ea typeface="Public Sans"/>
                <a:cs typeface="Public Sans"/>
                <a:sym typeface="Public Sans"/>
              </a:rPr>
            </a:br>
            <a:r>
              <a:rPr lang="en" sz="900">
                <a:solidFill>
                  <a:schemeClr val="dk1"/>
                </a:solidFill>
                <a:latin typeface="Public Sans"/>
                <a:ea typeface="Public Sans"/>
                <a:cs typeface="Public Sans"/>
                <a:sym typeface="Public Sans"/>
              </a:rPr>
              <a:t>the 1Password CLI</a:t>
            </a:r>
            <a:endParaRPr sz="900">
              <a:solidFill>
                <a:schemeClr val="dk1"/>
              </a:solidFill>
              <a:latin typeface="Public Sans"/>
              <a:ea typeface="Public Sans"/>
              <a:cs typeface="Public Sans"/>
              <a:sym typeface="Public Sans"/>
            </a:endParaRPr>
          </a:p>
        </p:txBody>
      </p:sp>
      <p:pic>
        <p:nvPicPr>
          <p:cNvPr id="1314" name="Google Shape;1314;p258" title="canva-black-logo-22808.png"/>
          <p:cNvPicPr preferRelativeResize="0"/>
          <p:nvPr/>
        </p:nvPicPr>
        <p:blipFill rotWithShape="1">
          <a:blip r:embed="rId4">
            <a:alphaModFix/>
          </a:blip>
          <a:srcRect b="29680" l="-12343" r="-16906" t="31553"/>
          <a:stretch/>
        </p:blipFill>
        <p:spPr>
          <a:xfrm>
            <a:off x="154064" y="235575"/>
            <a:ext cx="1828800" cy="547077"/>
          </a:xfrm>
          <a:prstGeom prst="rect">
            <a:avLst/>
          </a:prstGeom>
          <a:noFill/>
          <a:ln>
            <a:noFill/>
          </a:ln>
        </p:spPr>
      </p:pic>
      <p:sp>
        <p:nvSpPr>
          <p:cNvPr id="1315" name="Google Shape;1315;p258"/>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dk1"/>
                </a:solidFill>
                <a:latin typeface="Public Sans"/>
                <a:ea typeface="Public Sans"/>
                <a:cs typeface="Public Sans"/>
                <a:sym typeface="Public Sans"/>
              </a:rPr>
              <a:t>PRIVATE AND CONFIDENTIAL</a:t>
            </a:r>
            <a:endParaRPr sz="400">
              <a:solidFill>
                <a:schemeClr val="dk1"/>
              </a:solidFill>
              <a:latin typeface="Public Sans"/>
              <a:ea typeface="Public Sans"/>
              <a:cs typeface="Public Sans"/>
              <a:sym typeface="Public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2529"/>
        </a:solidFill>
      </p:bgPr>
    </p:bg>
    <p:spTree>
      <p:nvGrpSpPr>
        <p:cNvPr id="1319" name="Shape 1319"/>
        <p:cNvGrpSpPr/>
        <p:nvPr/>
      </p:nvGrpSpPr>
      <p:grpSpPr>
        <a:xfrm>
          <a:off x="0" y="0"/>
          <a:ext cx="0" cy="0"/>
          <a:chOff x="0" y="0"/>
          <a:chExt cx="0" cy="0"/>
        </a:xfrm>
      </p:grpSpPr>
      <p:sp>
        <p:nvSpPr>
          <p:cNvPr id="1320" name="Google Shape;1320;p259"/>
          <p:cNvSpPr txBox="1"/>
          <p:nvPr>
            <p:ph type="ctrTitle"/>
          </p:nvPr>
        </p:nvSpPr>
        <p:spPr>
          <a:xfrm>
            <a:off x="457200" y="1371600"/>
            <a:ext cx="6694800" cy="22860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Product Features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4" name="Shape 1324"/>
        <p:cNvGrpSpPr/>
        <p:nvPr/>
      </p:nvGrpSpPr>
      <p:grpSpPr>
        <a:xfrm>
          <a:off x="0" y="0"/>
          <a:ext cx="0" cy="0"/>
          <a:chOff x="0" y="0"/>
          <a:chExt cx="0" cy="0"/>
        </a:xfrm>
      </p:grpSpPr>
      <p:sp>
        <p:nvSpPr>
          <p:cNvPr id="1325" name="Google Shape;1325;p260"/>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Protect credentials beyond the reach of SSO</a:t>
            </a:r>
            <a:endParaRPr/>
          </a:p>
          <a:p>
            <a:pPr indent="0" lvl="0" marL="0" rtl="0" algn="l">
              <a:spcBef>
                <a:spcPts val="0"/>
              </a:spcBef>
              <a:spcAft>
                <a:spcPts val="0"/>
              </a:spcAft>
              <a:buNone/>
            </a:pPr>
            <a:r>
              <a:t/>
            </a:r>
            <a:endParaRPr/>
          </a:p>
        </p:txBody>
      </p:sp>
      <p:sp>
        <p:nvSpPr>
          <p:cNvPr id="1326" name="Google Shape;1326;p260"/>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pic>
        <p:nvPicPr>
          <p:cNvPr id="1327" name="Google Shape;1327;p260" title="Screenshot 2025-11-25 at 8.28.10 AM.png"/>
          <p:cNvPicPr preferRelativeResize="0"/>
          <p:nvPr/>
        </p:nvPicPr>
        <p:blipFill rotWithShape="1">
          <a:blip r:embed="rId3">
            <a:alphaModFix/>
          </a:blip>
          <a:srcRect b="0" l="13583" r="11623" t="0"/>
          <a:stretch/>
        </p:blipFill>
        <p:spPr>
          <a:xfrm>
            <a:off x="4385825" y="527325"/>
            <a:ext cx="4432500" cy="4083300"/>
          </a:xfrm>
          <a:prstGeom prst="roundRect">
            <a:avLst>
              <a:gd fmla="val 3153" name="adj"/>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p261"/>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Create, save, and autofill both passwords and passkeys</a:t>
            </a:r>
            <a:endParaRPr/>
          </a:p>
        </p:txBody>
      </p:sp>
      <p:sp>
        <p:nvSpPr>
          <p:cNvPr id="1333" name="Google Shape;1333;p261"/>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pic>
        <p:nvPicPr>
          <p:cNvPr id="1334" name="Google Shape;1334;p261"/>
          <p:cNvPicPr preferRelativeResize="0"/>
          <p:nvPr/>
        </p:nvPicPr>
        <p:blipFill>
          <a:blip r:embed="rId3">
            <a:alphaModFix/>
          </a:blip>
          <a:stretch>
            <a:fillRect/>
          </a:stretch>
        </p:blipFill>
        <p:spPr>
          <a:xfrm>
            <a:off x="4226900" y="525200"/>
            <a:ext cx="2079600" cy="2202000"/>
          </a:xfrm>
          <a:prstGeom prst="roundRect">
            <a:avLst>
              <a:gd fmla="val 5558" name="adj"/>
            </a:avLst>
          </a:prstGeom>
          <a:noFill/>
          <a:ln>
            <a:noFill/>
          </a:ln>
          <a:effectLst>
            <a:outerShdw blurRad="54792" rotWithShape="0" algn="bl" dir="5400000" dist="18264">
              <a:srgbClr val="000000">
                <a:alpha val="50000"/>
              </a:srgbClr>
            </a:outerShdw>
          </a:effectLst>
        </p:spPr>
      </p:pic>
      <p:pic>
        <p:nvPicPr>
          <p:cNvPr id="1335" name="Google Shape;1335;p261"/>
          <p:cNvPicPr preferRelativeResize="0"/>
          <p:nvPr/>
        </p:nvPicPr>
        <p:blipFill>
          <a:blip r:embed="rId4">
            <a:alphaModFix/>
          </a:blip>
          <a:stretch>
            <a:fillRect/>
          </a:stretch>
        </p:blipFill>
        <p:spPr>
          <a:xfrm>
            <a:off x="6169410" y="2185303"/>
            <a:ext cx="2079600" cy="2433000"/>
          </a:xfrm>
          <a:prstGeom prst="roundRect">
            <a:avLst>
              <a:gd fmla="val 5987" name="adj"/>
            </a:avLst>
          </a:prstGeom>
          <a:noFill/>
          <a:ln>
            <a:noFill/>
          </a:ln>
          <a:effectLst>
            <a:outerShdw blurRad="54792" rotWithShape="0" algn="bl" dir="5400000" dist="18264">
              <a:srgbClr val="000000">
                <a:alpha val="50000"/>
              </a:srgbClr>
            </a:outerShdw>
          </a:effectLst>
        </p:spPr>
      </p:pic>
      <p:pic>
        <p:nvPicPr>
          <p:cNvPr id="1336" name="Google Shape;1336;p261"/>
          <p:cNvPicPr preferRelativeResize="0"/>
          <p:nvPr/>
        </p:nvPicPr>
        <p:blipFill>
          <a:blip r:embed="rId5">
            <a:alphaModFix/>
          </a:blip>
          <a:stretch>
            <a:fillRect/>
          </a:stretch>
        </p:blipFill>
        <p:spPr>
          <a:xfrm>
            <a:off x="6782190" y="762704"/>
            <a:ext cx="2079600" cy="1422900"/>
          </a:xfrm>
          <a:prstGeom prst="roundRect">
            <a:avLst>
              <a:gd fmla="val 8543" name="adj"/>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0" name="Shape 1340"/>
        <p:cNvGrpSpPr/>
        <p:nvPr/>
      </p:nvGrpSpPr>
      <p:grpSpPr>
        <a:xfrm>
          <a:off x="0" y="0"/>
          <a:ext cx="0" cy="0"/>
          <a:chOff x="0" y="0"/>
          <a:chExt cx="0" cy="0"/>
        </a:xfrm>
      </p:grpSpPr>
      <p:sp>
        <p:nvSpPr>
          <p:cNvPr id="1341" name="Google Shape;1341;p262"/>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Eliminate hard-coded secrets in developer environments</a:t>
            </a:r>
            <a:endParaRPr/>
          </a:p>
        </p:txBody>
      </p:sp>
      <p:sp>
        <p:nvSpPr>
          <p:cNvPr id="1342" name="Google Shape;1342;p262"/>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pic>
        <p:nvPicPr>
          <p:cNvPr id="1343" name="Google Shape;1343;p262" title="Screenshot 2025-11-25 at 8.37.31 AM.png"/>
          <p:cNvPicPr preferRelativeResize="0"/>
          <p:nvPr/>
        </p:nvPicPr>
        <p:blipFill rotWithShape="1">
          <a:blip r:embed="rId3">
            <a:alphaModFix/>
          </a:blip>
          <a:srcRect b="0" l="0" r="0" t="7270"/>
          <a:stretch/>
        </p:blipFill>
        <p:spPr>
          <a:xfrm>
            <a:off x="3917275" y="524600"/>
            <a:ext cx="4415100" cy="2537100"/>
          </a:xfrm>
          <a:prstGeom prst="roundRect">
            <a:avLst>
              <a:gd fmla="val 3462" name="adj"/>
            </a:avLst>
          </a:prstGeom>
          <a:noFill/>
          <a:ln>
            <a:noFill/>
          </a:ln>
        </p:spPr>
      </p:pic>
      <p:pic>
        <p:nvPicPr>
          <p:cNvPr id="1344" name="Google Shape;1344;p262" title="Screenshot 2025-11-25 at 8.33.29 AM.png"/>
          <p:cNvPicPr preferRelativeResize="0"/>
          <p:nvPr/>
        </p:nvPicPr>
        <p:blipFill rotWithShape="1">
          <a:blip r:embed="rId4">
            <a:alphaModFix/>
          </a:blip>
          <a:srcRect b="9682" l="0" r="0" t="0"/>
          <a:stretch/>
        </p:blipFill>
        <p:spPr>
          <a:xfrm>
            <a:off x="5944781" y="2774600"/>
            <a:ext cx="3092700" cy="2159100"/>
          </a:xfrm>
          <a:prstGeom prst="roundRect">
            <a:avLst>
              <a:gd fmla="val 5221" name="adj"/>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8" name="Shape 1348"/>
        <p:cNvGrpSpPr/>
        <p:nvPr/>
      </p:nvGrpSpPr>
      <p:grpSpPr>
        <a:xfrm>
          <a:off x="0" y="0"/>
          <a:ext cx="0" cy="0"/>
          <a:chOff x="0" y="0"/>
          <a:chExt cx="0" cy="0"/>
        </a:xfrm>
      </p:grpSpPr>
      <p:sp>
        <p:nvSpPr>
          <p:cNvPr id="1349" name="Google Shape;1349;p263"/>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Real-time visibility into credential hygiene and risk</a:t>
            </a:r>
            <a:endParaRPr/>
          </a:p>
        </p:txBody>
      </p:sp>
      <p:sp>
        <p:nvSpPr>
          <p:cNvPr id="1350" name="Google Shape;1350;p263"/>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pic>
        <p:nvPicPr>
          <p:cNvPr id="1351" name="Google Shape;1351;p263" title="Insights - Active content (1).png"/>
          <p:cNvPicPr preferRelativeResize="0"/>
          <p:nvPr/>
        </p:nvPicPr>
        <p:blipFill>
          <a:blip r:embed="rId3">
            <a:alphaModFix/>
          </a:blip>
          <a:stretch>
            <a:fillRect/>
          </a:stretch>
        </p:blipFill>
        <p:spPr>
          <a:xfrm>
            <a:off x="4114800" y="357600"/>
            <a:ext cx="4813200" cy="4428300"/>
          </a:xfrm>
          <a:prstGeom prst="roundRect">
            <a:avLst>
              <a:gd fmla="val 2455" name="adj"/>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5" name="Shape 1355"/>
        <p:cNvGrpSpPr/>
        <p:nvPr/>
      </p:nvGrpSpPr>
      <p:grpSpPr>
        <a:xfrm>
          <a:off x="0" y="0"/>
          <a:ext cx="0" cy="0"/>
          <a:chOff x="0" y="0"/>
          <a:chExt cx="0" cy="0"/>
        </a:xfrm>
      </p:grpSpPr>
      <p:sp>
        <p:nvSpPr>
          <p:cNvPr id="1356" name="Google Shape;1356;p264"/>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2300"/>
              <a:t>Improve MFA adoption with integrated one-time passwords</a:t>
            </a:r>
            <a:endParaRPr sz="2300"/>
          </a:p>
        </p:txBody>
      </p:sp>
      <p:sp>
        <p:nvSpPr>
          <p:cNvPr id="1357" name="Google Shape;1357;p264"/>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pic>
        <p:nvPicPr>
          <p:cNvPr id="1358" name="Google Shape;1358;p264" title="CleanShot 2025-11-25 at 09.08.03.gif"/>
          <p:cNvPicPr preferRelativeResize="0"/>
          <p:nvPr/>
        </p:nvPicPr>
        <p:blipFill>
          <a:blip r:embed="rId3">
            <a:alphaModFix/>
          </a:blip>
          <a:stretch>
            <a:fillRect/>
          </a:stretch>
        </p:blipFill>
        <p:spPr>
          <a:xfrm>
            <a:off x="4193650" y="618227"/>
            <a:ext cx="4784025" cy="3865850"/>
          </a:xfrm>
          <a:prstGeom prst="rect">
            <a:avLst/>
          </a:prstGeom>
          <a:solidFill>
            <a:srgbClr val="FAFAFA"/>
          </a:solidFill>
          <a:ln>
            <a:noFill/>
          </a:ln>
          <a:effectLst>
            <a:outerShdw blurRad="56034" rotWithShape="0" algn="bl" dir="5400000" dist="18678">
              <a:srgbClr val="000000">
                <a:alpha val="5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sp>
        <p:nvSpPr>
          <p:cNvPr id="1363" name="Google Shape;1363;p265"/>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2300"/>
              <a:t>Integrate into existing tech stacks</a:t>
            </a:r>
            <a:endParaRPr sz="2300"/>
          </a:p>
        </p:txBody>
      </p:sp>
      <p:sp>
        <p:nvSpPr>
          <p:cNvPr id="1364" name="Google Shape;1364;p265"/>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pic>
        <p:nvPicPr>
          <p:cNvPr id="1365" name="Google Shape;1365;p265" title="CleanShot 2025-11-25 at 13.50.42.png"/>
          <p:cNvPicPr preferRelativeResize="0"/>
          <p:nvPr/>
        </p:nvPicPr>
        <p:blipFill rotWithShape="1">
          <a:blip r:embed="rId3">
            <a:alphaModFix/>
          </a:blip>
          <a:srcRect b="0" l="0" r="1730" t="0"/>
          <a:stretch/>
        </p:blipFill>
        <p:spPr>
          <a:xfrm>
            <a:off x="3705975" y="633450"/>
            <a:ext cx="5383800" cy="3876600"/>
          </a:xfrm>
          <a:prstGeom prst="roundRect">
            <a:avLst>
              <a:gd fmla="val 2785" name="adj"/>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9" name="Shape 1369"/>
        <p:cNvGrpSpPr/>
        <p:nvPr/>
      </p:nvGrpSpPr>
      <p:grpSpPr>
        <a:xfrm>
          <a:off x="0" y="0"/>
          <a:ext cx="0" cy="0"/>
          <a:chOff x="0" y="0"/>
          <a:chExt cx="0" cy="0"/>
        </a:xfrm>
      </p:grpSpPr>
      <p:sp>
        <p:nvSpPr>
          <p:cNvPr id="1370" name="Google Shape;1370;p266"/>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2300"/>
              <a:t>Enforce consistent credential policies across the organization</a:t>
            </a:r>
            <a:endParaRPr sz="2300"/>
          </a:p>
        </p:txBody>
      </p:sp>
      <p:sp>
        <p:nvSpPr>
          <p:cNvPr id="1371" name="Google Shape;1371;p266"/>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pic>
        <p:nvPicPr>
          <p:cNvPr id="1372" name="Google Shape;1372;p266" title="CleanShot 2025-11-25 at 14.13.57.png"/>
          <p:cNvPicPr preferRelativeResize="0"/>
          <p:nvPr/>
        </p:nvPicPr>
        <p:blipFill rotWithShape="1">
          <a:blip r:embed="rId3">
            <a:alphaModFix/>
          </a:blip>
          <a:srcRect b="0" l="2582" r="696" t="58983"/>
          <a:stretch/>
        </p:blipFill>
        <p:spPr>
          <a:xfrm>
            <a:off x="3722858" y="2992223"/>
            <a:ext cx="5276405" cy="1820209"/>
          </a:xfrm>
          <a:prstGeom prst="rect">
            <a:avLst/>
          </a:prstGeom>
          <a:noFill/>
          <a:ln>
            <a:noFill/>
          </a:ln>
        </p:spPr>
      </p:pic>
      <p:pic>
        <p:nvPicPr>
          <p:cNvPr id="1373" name="Google Shape;1373;p266" title="CleanShot 2025-11-25 at 14.15.01.png"/>
          <p:cNvPicPr preferRelativeResize="0"/>
          <p:nvPr/>
        </p:nvPicPr>
        <p:blipFill rotWithShape="1">
          <a:blip r:embed="rId4">
            <a:alphaModFix/>
          </a:blip>
          <a:srcRect b="24552" l="0" r="1020" t="36741"/>
          <a:stretch/>
        </p:blipFill>
        <p:spPr>
          <a:xfrm>
            <a:off x="3667810" y="555359"/>
            <a:ext cx="5369680" cy="1635521"/>
          </a:xfrm>
          <a:prstGeom prst="rect">
            <a:avLst/>
          </a:prstGeom>
          <a:noFill/>
          <a:ln>
            <a:noFill/>
          </a:ln>
        </p:spPr>
      </p:pic>
      <p:pic>
        <p:nvPicPr>
          <p:cNvPr id="1374" name="Google Shape;1374;p266" title="CleanShot 2025-11-25 at 14.15.01.png"/>
          <p:cNvPicPr preferRelativeResize="0"/>
          <p:nvPr/>
        </p:nvPicPr>
        <p:blipFill rotWithShape="1">
          <a:blip r:embed="rId4">
            <a:alphaModFix/>
          </a:blip>
          <a:srcRect b="0" l="0" r="2028" t="75782"/>
          <a:stretch/>
        </p:blipFill>
        <p:spPr>
          <a:xfrm>
            <a:off x="3722834" y="2020396"/>
            <a:ext cx="5314656" cy="10233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8" name="Shape 1378"/>
        <p:cNvGrpSpPr/>
        <p:nvPr/>
      </p:nvGrpSpPr>
      <p:grpSpPr>
        <a:xfrm>
          <a:off x="0" y="0"/>
          <a:ext cx="0" cy="0"/>
          <a:chOff x="0" y="0"/>
          <a:chExt cx="0" cy="0"/>
        </a:xfrm>
      </p:grpSpPr>
      <p:sp>
        <p:nvSpPr>
          <p:cNvPr id="1379" name="Google Shape;1379;p267"/>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2300"/>
              <a:t>Prove compliance with complete audit visibility</a:t>
            </a:r>
            <a:endParaRPr sz="2300"/>
          </a:p>
        </p:txBody>
      </p:sp>
      <p:sp>
        <p:nvSpPr>
          <p:cNvPr id="1380" name="Google Shape;1380;p267"/>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pic>
        <p:nvPicPr>
          <p:cNvPr id="1381" name="Google Shape;1381;p267"/>
          <p:cNvPicPr preferRelativeResize="0"/>
          <p:nvPr/>
        </p:nvPicPr>
        <p:blipFill>
          <a:blip r:embed="rId3">
            <a:alphaModFix/>
          </a:blip>
          <a:stretch>
            <a:fillRect/>
          </a:stretch>
        </p:blipFill>
        <p:spPr>
          <a:xfrm>
            <a:off x="3701112" y="1195875"/>
            <a:ext cx="5442900" cy="2991000"/>
          </a:xfrm>
          <a:prstGeom prst="roundRect">
            <a:avLst>
              <a:gd fmla="val 3437" name="adj"/>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5" name="Shape 1385"/>
        <p:cNvGrpSpPr/>
        <p:nvPr/>
      </p:nvGrpSpPr>
      <p:grpSpPr>
        <a:xfrm>
          <a:off x="0" y="0"/>
          <a:ext cx="0" cy="0"/>
          <a:chOff x="0" y="0"/>
          <a:chExt cx="0" cy="0"/>
        </a:xfrm>
      </p:grpSpPr>
      <p:sp>
        <p:nvSpPr>
          <p:cNvPr id="1386" name="Google Shape;1386;p268"/>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2300"/>
              <a:t>Automated provisioning powered by confidential computing</a:t>
            </a:r>
            <a:endParaRPr sz="2300"/>
          </a:p>
        </p:txBody>
      </p:sp>
      <p:sp>
        <p:nvSpPr>
          <p:cNvPr id="1387" name="Google Shape;1387;p268"/>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pic>
        <p:nvPicPr>
          <p:cNvPr id="1388" name="Google Shape;1388;p268" title="CleanShot 2025-11-25 at 14.48.36.png"/>
          <p:cNvPicPr preferRelativeResize="0"/>
          <p:nvPr/>
        </p:nvPicPr>
        <p:blipFill rotWithShape="1">
          <a:blip r:embed="rId3">
            <a:alphaModFix/>
          </a:blip>
          <a:srcRect b="0" l="18247" r="0" t="0"/>
          <a:stretch/>
        </p:blipFill>
        <p:spPr>
          <a:xfrm>
            <a:off x="3718050" y="1308700"/>
            <a:ext cx="5344800" cy="2850000"/>
          </a:xfrm>
          <a:prstGeom prst="roundRect">
            <a:avLst>
              <a:gd fmla="val 2399" name="adj"/>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2" name="Shape 1392"/>
        <p:cNvGrpSpPr/>
        <p:nvPr/>
      </p:nvGrpSpPr>
      <p:grpSpPr>
        <a:xfrm>
          <a:off x="0" y="0"/>
          <a:ext cx="0" cy="0"/>
          <a:chOff x="0" y="0"/>
          <a:chExt cx="0" cy="0"/>
        </a:xfrm>
      </p:grpSpPr>
      <p:sp>
        <p:nvSpPr>
          <p:cNvPr id="1393" name="Google Shape;1393;p269"/>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2300">
                <a:solidFill>
                  <a:srgbClr val="FFFEFB"/>
                </a:solidFill>
                <a:latin typeface="Public Sans Light"/>
                <a:ea typeface="Public Sans Light"/>
                <a:cs typeface="Public Sans Light"/>
                <a:sym typeface="Public Sans Light"/>
              </a:rPr>
              <a:t>Centralized governance, distributed control with Multi-Tenancy </a:t>
            </a:r>
            <a:endParaRPr b="1" sz="2300">
              <a:solidFill>
                <a:srgbClr val="FFFEFB"/>
              </a:solidFill>
              <a:latin typeface="Public Sans Light"/>
              <a:ea typeface="Public Sans Light"/>
              <a:cs typeface="Public Sans Light"/>
              <a:sym typeface="Public Sans Light"/>
            </a:endParaRPr>
          </a:p>
          <a:p>
            <a:pPr indent="0" lvl="0" marL="0" rtl="0" algn="l">
              <a:spcBef>
                <a:spcPts val="0"/>
              </a:spcBef>
              <a:spcAft>
                <a:spcPts val="0"/>
              </a:spcAft>
              <a:buNone/>
            </a:pPr>
            <a:r>
              <a:t/>
            </a:r>
            <a:endParaRPr sz="2300"/>
          </a:p>
        </p:txBody>
      </p:sp>
      <p:sp>
        <p:nvSpPr>
          <p:cNvPr id="1394" name="Google Shape;1394;p269"/>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pic>
        <p:nvPicPr>
          <p:cNvPr id="1395" name="Google Shape;1395;p269"/>
          <p:cNvPicPr preferRelativeResize="0"/>
          <p:nvPr/>
        </p:nvPicPr>
        <p:blipFill>
          <a:blip r:embed="rId3">
            <a:alphaModFix/>
          </a:blip>
          <a:stretch>
            <a:fillRect/>
          </a:stretch>
        </p:blipFill>
        <p:spPr>
          <a:xfrm>
            <a:off x="3736125" y="1040250"/>
            <a:ext cx="5469076" cy="3063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9" name="Shape 1399"/>
        <p:cNvGrpSpPr/>
        <p:nvPr/>
      </p:nvGrpSpPr>
      <p:grpSpPr>
        <a:xfrm>
          <a:off x="0" y="0"/>
          <a:ext cx="0" cy="0"/>
          <a:chOff x="0" y="0"/>
          <a:chExt cx="0" cy="0"/>
        </a:xfrm>
      </p:grpSpPr>
      <p:sp>
        <p:nvSpPr>
          <p:cNvPr id="1400" name="Google Shape;1400;p270"/>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sz="2300">
                <a:latin typeface="Public Sans"/>
                <a:ea typeface="Public Sans"/>
                <a:cs typeface="Public Sans"/>
                <a:sym typeface="Public Sans"/>
              </a:rPr>
              <a:t>Discover, reclaim, and govern high-risk logins with Credential Governance </a:t>
            </a:r>
            <a:endParaRPr sz="2300">
              <a:latin typeface="Public Sans"/>
              <a:ea typeface="Public Sans"/>
              <a:cs typeface="Public Sans"/>
              <a:sym typeface="Public Sans"/>
            </a:endParaRPr>
          </a:p>
          <a:p>
            <a:pPr indent="0" lvl="0" marL="0" rtl="0" algn="l">
              <a:spcBef>
                <a:spcPts val="0"/>
              </a:spcBef>
              <a:spcAft>
                <a:spcPts val="0"/>
              </a:spcAft>
              <a:buNone/>
            </a:pPr>
            <a:r>
              <a:t/>
            </a:r>
            <a:endParaRPr b="1">
              <a:solidFill>
                <a:srgbClr val="FFFEFB"/>
              </a:solidFill>
              <a:latin typeface="Public Sans Light"/>
              <a:ea typeface="Public Sans Light"/>
              <a:cs typeface="Public Sans Light"/>
              <a:sym typeface="Public Sans Light"/>
            </a:endParaRPr>
          </a:p>
          <a:p>
            <a:pPr indent="0" lvl="0" marL="0" rtl="0" algn="l">
              <a:spcBef>
                <a:spcPts val="0"/>
              </a:spcBef>
              <a:spcAft>
                <a:spcPts val="0"/>
              </a:spcAft>
              <a:buNone/>
            </a:pPr>
            <a:r>
              <a:t/>
            </a:r>
            <a:endParaRPr sz="2300"/>
          </a:p>
        </p:txBody>
      </p:sp>
      <p:sp>
        <p:nvSpPr>
          <p:cNvPr id="1401" name="Google Shape;1401;p270"/>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pic>
        <p:nvPicPr>
          <p:cNvPr id="1402" name="Google Shape;1402;p270"/>
          <p:cNvPicPr preferRelativeResize="0"/>
          <p:nvPr/>
        </p:nvPicPr>
        <p:blipFill>
          <a:blip r:embed="rId3">
            <a:alphaModFix/>
          </a:blip>
          <a:stretch>
            <a:fillRect/>
          </a:stretch>
        </p:blipFill>
        <p:spPr>
          <a:xfrm>
            <a:off x="3690701" y="687275"/>
            <a:ext cx="5423601" cy="25925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6" name="Shape 1406"/>
        <p:cNvGrpSpPr/>
        <p:nvPr/>
      </p:nvGrpSpPr>
      <p:grpSpPr>
        <a:xfrm>
          <a:off x="0" y="0"/>
          <a:ext cx="0" cy="0"/>
          <a:chOff x="0" y="0"/>
          <a:chExt cx="0" cy="0"/>
        </a:xfrm>
      </p:grpSpPr>
      <p:sp>
        <p:nvSpPr>
          <p:cNvPr id="1407" name="Google Shape;1407;p271"/>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sz="2300">
                <a:latin typeface="Public Sans"/>
                <a:ea typeface="Public Sans"/>
                <a:cs typeface="Public Sans"/>
                <a:sym typeface="Public Sans"/>
              </a:rPr>
              <a:t>Get visibility into plaintext secrets across developer devices with Developer Watchtower</a:t>
            </a:r>
            <a:endParaRPr sz="2300">
              <a:latin typeface="Public Sans"/>
              <a:ea typeface="Public Sans"/>
              <a:cs typeface="Public Sans"/>
              <a:sym typeface="Public Sans"/>
            </a:endParaRPr>
          </a:p>
          <a:p>
            <a:pPr indent="0" lvl="0" marL="0" rtl="0" algn="l">
              <a:spcBef>
                <a:spcPts val="0"/>
              </a:spcBef>
              <a:spcAft>
                <a:spcPts val="0"/>
              </a:spcAft>
              <a:buNone/>
            </a:pPr>
            <a:r>
              <a:t/>
            </a:r>
            <a:endParaRPr sz="2000">
              <a:latin typeface="Public Sans"/>
              <a:ea typeface="Public Sans"/>
              <a:cs typeface="Public Sans"/>
              <a:sym typeface="Public Sans"/>
            </a:endParaRPr>
          </a:p>
          <a:p>
            <a:pPr indent="0" lvl="0" marL="0" rtl="0" algn="l">
              <a:spcBef>
                <a:spcPts val="0"/>
              </a:spcBef>
              <a:spcAft>
                <a:spcPts val="0"/>
              </a:spcAft>
              <a:buNone/>
            </a:pPr>
            <a:r>
              <a:t/>
            </a:r>
            <a:endParaRPr b="1">
              <a:solidFill>
                <a:srgbClr val="FFFEFB"/>
              </a:solidFill>
              <a:latin typeface="Public Sans Light"/>
              <a:ea typeface="Public Sans Light"/>
              <a:cs typeface="Public Sans Light"/>
              <a:sym typeface="Public Sans Light"/>
            </a:endParaRPr>
          </a:p>
          <a:p>
            <a:pPr indent="0" lvl="0" marL="0" rtl="0" algn="l">
              <a:spcBef>
                <a:spcPts val="0"/>
              </a:spcBef>
              <a:spcAft>
                <a:spcPts val="0"/>
              </a:spcAft>
              <a:buNone/>
            </a:pPr>
            <a:r>
              <a:t/>
            </a:r>
            <a:endParaRPr sz="2300"/>
          </a:p>
        </p:txBody>
      </p:sp>
      <p:sp>
        <p:nvSpPr>
          <p:cNvPr id="1408" name="Google Shape;1408;p271"/>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pic>
        <p:nvPicPr>
          <p:cNvPr id="1409" name="Google Shape;1409;p271" title="Untitled 50.png"/>
          <p:cNvPicPr preferRelativeResize="0"/>
          <p:nvPr/>
        </p:nvPicPr>
        <p:blipFill>
          <a:blip r:embed="rId3">
            <a:alphaModFix/>
          </a:blip>
          <a:stretch>
            <a:fillRect/>
          </a:stretch>
        </p:blipFill>
        <p:spPr>
          <a:xfrm>
            <a:off x="3687075" y="687275"/>
            <a:ext cx="5456927" cy="278977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3" name="Shape 1413"/>
        <p:cNvGrpSpPr/>
        <p:nvPr/>
      </p:nvGrpSpPr>
      <p:grpSpPr>
        <a:xfrm>
          <a:off x="0" y="0"/>
          <a:ext cx="0" cy="0"/>
          <a:chOff x="0" y="0"/>
          <a:chExt cx="0" cy="0"/>
        </a:xfrm>
      </p:grpSpPr>
      <p:sp>
        <p:nvSpPr>
          <p:cNvPr id="1414" name="Google Shape;1414;p272"/>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sz="2300">
                <a:latin typeface="Public Sans"/>
                <a:ea typeface="Public Sans"/>
                <a:cs typeface="Public Sans"/>
                <a:sym typeface="Public Sans"/>
              </a:rPr>
              <a:t>Provision secrets to humans, machines, and agents from a single source with Environments</a:t>
            </a:r>
            <a:endParaRPr sz="2300">
              <a:latin typeface="Public Sans"/>
              <a:ea typeface="Public Sans"/>
              <a:cs typeface="Public Sans"/>
              <a:sym typeface="Public Sans"/>
            </a:endParaRPr>
          </a:p>
          <a:p>
            <a:pPr indent="0" lvl="0" marL="0" rtl="0" algn="l">
              <a:spcBef>
                <a:spcPts val="0"/>
              </a:spcBef>
              <a:spcAft>
                <a:spcPts val="0"/>
              </a:spcAft>
              <a:buNone/>
            </a:pPr>
            <a:r>
              <a:t/>
            </a:r>
            <a:endParaRPr sz="2000">
              <a:latin typeface="Public Sans"/>
              <a:ea typeface="Public Sans"/>
              <a:cs typeface="Public Sans"/>
              <a:sym typeface="Public Sans"/>
            </a:endParaRPr>
          </a:p>
          <a:p>
            <a:pPr indent="0" lvl="0" marL="0" rtl="0" algn="l">
              <a:spcBef>
                <a:spcPts val="0"/>
              </a:spcBef>
              <a:spcAft>
                <a:spcPts val="0"/>
              </a:spcAft>
              <a:buNone/>
            </a:pPr>
            <a:r>
              <a:t/>
            </a:r>
            <a:endParaRPr sz="2000">
              <a:latin typeface="Public Sans"/>
              <a:ea typeface="Public Sans"/>
              <a:cs typeface="Public Sans"/>
              <a:sym typeface="Public Sans"/>
            </a:endParaRPr>
          </a:p>
          <a:p>
            <a:pPr indent="0" lvl="0" marL="0" rtl="0" algn="l">
              <a:spcBef>
                <a:spcPts val="0"/>
              </a:spcBef>
              <a:spcAft>
                <a:spcPts val="0"/>
              </a:spcAft>
              <a:buNone/>
            </a:pPr>
            <a:r>
              <a:t/>
            </a:r>
            <a:endParaRPr b="1">
              <a:solidFill>
                <a:srgbClr val="FFFEFB"/>
              </a:solidFill>
              <a:latin typeface="Public Sans Light"/>
              <a:ea typeface="Public Sans Light"/>
              <a:cs typeface="Public Sans Light"/>
              <a:sym typeface="Public Sans Light"/>
            </a:endParaRPr>
          </a:p>
          <a:p>
            <a:pPr indent="0" lvl="0" marL="0" rtl="0" algn="l">
              <a:spcBef>
                <a:spcPts val="0"/>
              </a:spcBef>
              <a:spcAft>
                <a:spcPts val="0"/>
              </a:spcAft>
              <a:buNone/>
            </a:pPr>
            <a:r>
              <a:t/>
            </a:r>
            <a:endParaRPr sz="2300"/>
          </a:p>
        </p:txBody>
      </p:sp>
      <p:sp>
        <p:nvSpPr>
          <p:cNvPr id="1415" name="Google Shape;1415;p272"/>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pic>
        <p:nvPicPr>
          <p:cNvPr id="1416" name="Google Shape;1416;p272"/>
          <p:cNvPicPr preferRelativeResize="0"/>
          <p:nvPr/>
        </p:nvPicPr>
        <p:blipFill>
          <a:blip r:embed="rId3">
            <a:alphaModFix/>
          </a:blip>
          <a:stretch>
            <a:fillRect/>
          </a:stretch>
        </p:blipFill>
        <p:spPr>
          <a:xfrm>
            <a:off x="3899575" y="687266"/>
            <a:ext cx="5177651" cy="343325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0" name="Shape 1420"/>
        <p:cNvGrpSpPr/>
        <p:nvPr/>
      </p:nvGrpSpPr>
      <p:grpSpPr>
        <a:xfrm>
          <a:off x="0" y="0"/>
          <a:ext cx="0" cy="0"/>
          <a:chOff x="0" y="0"/>
          <a:chExt cx="0" cy="0"/>
        </a:xfrm>
      </p:grpSpPr>
      <p:sp>
        <p:nvSpPr>
          <p:cNvPr id="1421" name="Google Shape;1421;p273"/>
          <p:cNvSpPr txBox="1"/>
          <p:nvPr>
            <p:ph type="title"/>
          </p:nvPr>
        </p:nvSpPr>
        <p:spPr>
          <a:xfrm>
            <a:off x="457200" y="1657225"/>
            <a:ext cx="2743200" cy="1828800"/>
          </a:xfrm>
          <a:prstGeom prst="rect">
            <a:avLst/>
          </a:prstGeom>
        </p:spPr>
        <p:txBody>
          <a:bodyPr anchorCtr="0" anchor="ctr" bIns="91425" lIns="0" spcFirstLastPara="1" rIns="91425" wrap="square" tIns="91425">
            <a:normAutofit/>
          </a:bodyPr>
          <a:lstStyle/>
          <a:p>
            <a:pPr indent="0" lvl="0" marL="0" rtl="0" algn="l">
              <a:spcBef>
                <a:spcPts val="0"/>
              </a:spcBef>
              <a:spcAft>
                <a:spcPts val="0"/>
              </a:spcAft>
              <a:buNone/>
            </a:pPr>
            <a:r>
              <a:rPr lang="en">
                <a:latin typeface="Public Sans Medium"/>
                <a:ea typeface="Public Sans Medium"/>
                <a:cs typeface="Public Sans Medium"/>
                <a:sym typeface="Public Sans Medium"/>
              </a:rPr>
              <a:t>Securing AI </a:t>
            </a:r>
            <a:r>
              <a:rPr lang="en">
                <a:latin typeface="Public Sans Medium"/>
                <a:ea typeface="Public Sans Medium"/>
                <a:cs typeface="Public Sans Medium"/>
                <a:sym typeface="Public Sans Medium"/>
              </a:rPr>
              <a:t>Development</a:t>
            </a:r>
            <a:endParaRPr>
              <a:latin typeface="Public Sans Medium"/>
              <a:ea typeface="Public Sans Medium"/>
              <a:cs typeface="Public Sans Medium"/>
              <a:sym typeface="Public Sans Medium"/>
            </a:endParaRPr>
          </a:p>
        </p:txBody>
      </p:sp>
      <p:sp>
        <p:nvSpPr>
          <p:cNvPr id="1422" name="Google Shape;1422;p273"/>
          <p:cNvSpPr/>
          <p:nvPr/>
        </p:nvSpPr>
        <p:spPr>
          <a:xfrm rot="-433">
            <a:off x="4572149" y="932347"/>
            <a:ext cx="4763400" cy="6303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3C3D44"/>
              </a:buClr>
              <a:buSzPts val="1400"/>
              <a:buFont typeface="Public Sans"/>
              <a:buNone/>
            </a:pPr>
            <a:r>
              <a:rPr lang="en">
                <a:solidFill>
                  <a:srgbClr val="145FE4"/>
                </a:solidFill>
                <a:latin typeface="Public Sans"/>
                <a:ea typeface="Public Sans"/>
                <a:cs typeface="Public Sans"/>
                <a:sym typeface="Public Sans"/>
              </a:rPr>
              <a:t>Secrets Management</a:t>
            </a:r>
            <a:endParaRPr>
              <a:solidFill>
                <a:srgbClr val="145FE4"/>
              </a:solidFill>
              <a:latin typeface="Public Sans"/>
              <a:ea typeface="Public Sans"/>
              <a:cs typeface="Public Sans"/>
              <a:sym typeface="Public Sans"/>
            </a:endParaRPr>
          </a:p>
          <a:p>
            <a:pPr indent="0" lvl="0" marL="0" marR="0" rtl="0" algn="l">
              <a:lnSpc>
                <a:spcPct val="115000"/>
              </a:lnSpc>
              <a:spcBef>
                <a:spcPts val="0"/>
              </a:spcBef>
              <a:spcAft>
                <a:spcPts val="0"/>
              </a:spcAft>
              <a:buClr>
                <a:srgbClr val="3C3D44"/>
              </a:buClr>
              <a:buSzPts val="1400"/>
              <a:buFont typeface="Public Sans"/>
              <a:buNone/>
            </a:pPr>
            <a:r>
              <a:rPr lang="en" sz="1200">
                <a:solidFill>
                  <a:srgbClr val="303136"/>
                </a:solidFill>
                <a:latin typeface="Public Sans"/>
                <a:ea typeface="Public Sans"/>
                <a:cs typeface="Public Sans"/>
                <a:sym typeface="Public Sans"/>
              </a:rPr>
              <a:t>Inject credentials safely into CI/CD and runtime environments</a:t>
            </a:r>
            <a:endParaRPr i="0" sz="1200" u="none" cap="none" strike="noStrike">
              <a:solidFill>
                <a:srgbClr val="303136"/>
              </a:solidFill>
              <a:latin typeface="Public Sans"/>
              <a:ea typeface="Public Sans"/>
              <a:cs typeface="Public Sans"/>
              <a:sym typeface="Public Sans"/>
            </a:endParaRPr>
          </a:p>
        </p:txBody>
      </p:sp>
      <p:sp>
        <p:nvSpPr>
          <p:cNvPr id="1423" name="Google Shape;1423;p273"/>
          <p:cNvSpPr/>
          <p:nvPr/>
        </p:nvSpPr>
        <p:spPr>
          <a:xfrm rot="-485">
            <a:off x="4572155" y="1678222"/>
            <a:ext cx="4253700" cy="6303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3C3D44"/>
              </a:buClr>
              <a:buSzPts val="1400"/>
              <a:buFont typeface="Public Sans"/>
              <a:buNone/>
            </a:pPr>
            <a:r>
              <a:rPr lang="en">
                <a:solidFill>
                  <a:srgbClr val="145FE4"/>
                </a:solidFill>
                <a:latin typeface="Public Sans"/>
                <a:ea typeface="Public Sans"/>
                <a:cs typeface="Public Sans"/>
                <a:sym typeface="Public Sans"/>
              </a:rPr>
              <a:t>1Password CLI</a:t>
            </a:r>
            <a:endParaRPr>
              <a:solidFill>
                <a:srgbClr val="145FE4"/>
              </a:solidFill>
              <a:latin typeface="Public Sans"/>
              <a:ea typeface="Public Sans"/>
              <a:cs typeface="Public Sans"/>
              <a:sym typeface="Public Sans"/>
            </a:endParaRPr>
          </a:p>
          <a:p>
            <a:pPr indent="0" lvl="0" marL="0" marR="0" rtl="0" algn="l">
              <a:lnSpc>
                <a:spcPct val="115000"/>
              </a:lnSpc>
              <a:spcBef>
                <a:spcPts val="0"/>
              </a:spcBef>
              <a:spcAft>
                <a:spcPts val="0"/>
              </a:spcAft>
              <a:buClr>
                <a:srgbClr val="3C3D44"/>
              </a:buClr>
              <a:buSzPts val="1400"/>
              <a:buFont typeface="Public Sans"/>
              <a:buNone/>
            </a:pPr>
            <a:r>
              <a:rPr lang="en" sz="1200">
                <a:solidFill>
                  <a:srgbClr val="303136"/>
                </a:solidFill>
                <a:latin typeface="Public Sans"/>
                <a:ea typeface="Public Sans"/>
                <a:cs typeface="Public Sans"/>
                <a:sym typeface="Public Sans"/>
              </a:rPr>
              <a:t>Access and manage secrets right from your terminal</a:t>
            </a:r>
            <a:endParaRPr i="0" sz="1200" u="none" cap="none" strike="noStrike">
              <a:solidFill>
                <a:srgbClr val="303136"/>
              </a:solidFill>
              <a:latin typeface="Public Sans"/>
              <a:ea typeface="Public Sans"/>
              <a:cs typeface="Public Sans"/>
              <a:sym typeface="Public Sans"/>
            </a:endParaRPr>
          </a:p>
        </p:txBody>
      </p:sp>
      <p:sp>
        <p:nvSpPr>
          <p:cNvPr id="1424" name="Google Shape;1424;p273"/>
          <p:cNvSpPr/>
          <p:nvPr/>
        </p:nvSpPr>
        <p:spPr>
          <a:xfrm rot="-450">
            <a:off x="4572150" y="2424096"/>
            <a:ext cx="4579800" cy="6303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3C3D44"/>
              </a:buClr>
              <a:buSzPts val="1400"/>
              <a:buFont typeface="Public Sans"/>
              <a:buNone/>
            </a:pPr>
            <a:r>
              <a:rPr lang="en">
                <a:solidFill>
                  <a:srgbClr val="145FE4"/>
                </a:solidFill>
                <a:latin typeface="Public Sans"/>
                <a:ea typeface="Public Sans"/>
                <a:cs typeface="Public Sans"/>
                <a:sym typeface="Public Sans"/>
              </a:rPr>
              <a:t>Integrations</a:t>
            </a:r>
            <a:endParaRPr>
              <a:solidFill>
                <a:srgbClr val="145FE4"/>
              </a:solidFill>
              <a:latin typeface="Public Sans"/>
              <a:ea typeface="Public Sans"/>
              <a:cs typeface="Public Sans"/>
              <a:sym typeface="Public Sans"/>
            </a:endParaRPr>
          </a:p>
          <a:p>
            <a:pPr indent="0" lvl="0" marL="0" marR="0" rtl="0" algn="l">
              <a:lnSpc>
                <a:spcPct val="115000"/>
              </a:lnSpc>
              <a:spcBef>
                <a:spcPts val="0"/>
              </a:spcBef>
              <a:spcAft>
                <a:spcPts val="0"/>
              </a:spcAft>
              <a:buClr>
                <a:srgbClr val="3C3D44"/>
              </a:buClr>
              <a:buSzPts val="1400"/>
              <a:buFont typeface="Public Sans"/>
              <a:buNone/>
            </a:pPr>
            <a:r>
              <a:rPr lang="en" sz="1200">
                <a:solidFill>
                  <a:srgbClr val="303136"/>
                </a:solidFill>
                <a:latin typeface="Public Sans"/>
                <a:ea typeface="Public Sans"/>
                <a:cs typeface="Public Sans"/>
                <a:sym typeface="Public Sans"/>
              </a:rPr>
              <a:t>Connect with GitHub Actions, AWS, GCP, OpenAI, and more</a:t>
            </a:r>
            <a:endParaRPr i="0" sz="1200" u="none" cap="none" strike="noStrike">
              <a:solidFill>
                <a:srgbClr val="303136"/>
              </a:solidFill>
              <a:latin typeface="Public Sans"/>
              <a:ea typeface="Public Sans"/>
              <a:cs typeface="Public Sans"/>
              <a:sym typeface="Public Sans"/>
            </a:endParaRPr>
          </a:p>
        </p:txBody>
      </p:sp>
      <p:sp>
        <p:nvSpPr>
          <p:cNvPr id="1425" name="Google Shape;1425;p273"/>
          <p:cNvSpPr/>
          <p:nvPr/>
        </p:nvSpPr>
        <p:spPr>
          <a:xfrm rot="-495">
            <a:off x="4572150" y="3169975"/>
            <a:ext cx="4169100" cy="8409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3C3D44"/>
              </a:buClr>
              <a:buSzPts val="1400"/>
              <a:buFont typeface="Public Sans"/>
              <a:buNone/>
            </a:pPr>
            <a:r>
              <a:rPr lang="en">
                <a:solidFill>
                  <a:srgbClr val="145FE4"/>
                </a:solidFill>
                <a:latin typeface="Public Sans"/>
                <a:ea typeface="Public Sans"/>
                <a:cs typeface="Public Sans"/>
                <a:sym typeface="Public Sans"/>
              </a:rPr>
              <a:t>1Password Environments</a:t>
            </a:r>
            <a:endParaRPr>
              <a:solidFill>
                <a:srgbClr val="145FE4"/>
              </a:solidFill>
              <a:latin typeface="Public Sans"/>
              <a:ea typeface="Public Sans"/>
              <a:cs typeface="Public Sans"/>
              <a:sym typeface="Public Sans"/>
            </a:endParaRPr>
          </a:p>
          <a:p>
            <a:pPr indent="0" lvl="0" marL="0" marR="0" rtl="0" algn="l">
              <a:lnSpc>
                <a:spcPct val="115000"/>
              </a:lnSpc>
              <a:spcBef>
                <a:spcPts val="0"/>
              </a:spcBef>
              <a:spcAft>
                <a:spcPts val="0"/>
              </a:spcAft>
              <a:buClr>
                <a:srgbClr val="3C3D44"/>
              </a:buClr>
              <a:buSzPts val="1400"/>
              <a:buFont typeface="Public Sans"/>
              <a:buNone/>
            </a:pPr>
            <a:r>
              <a:rPr lang="en" sz="1200">
                <a:solidFill>
                  <a:srgbClr val="303136"/>
                </a:solidFill>
                <a:latin typeface="Public Sans"/>
                <a:ea typeface="Public Sans"/>
                <a:cs typeface="Public Sans"/>
                <a:sym typeface="Public Sans"/>
              </a:rPr>
              <a:t>Securely manage and share .env files without changing your workflow</a:t>
            </a:r>
            <a:endParaRPr i="0" sz="1200" u="none" cap="none" strike="noStrike">
              <a:solidFill>
                <a:srgbClr val="303136"/>
              </a:solidFill>
              <a:latin typeface="Public Sans"/>
              <a:ea typeface="Public Sans"/>
              <a:cs typeface="Public Sans"/>
              <a:sym typeface="Public Sans"/>
            </a:endParaRPr>
          </a:p>
        </p:txBody>
      </p:sp>
      <p:pic>
        <p:nvPicPr>
          <p:cNvPr id="1426" name="Google Shape;1426;p273" title="Secure_Secure Blue_48.png"/>
          <p:cNvPicPr preferRelativeResize="0"/>
          <p:nvPr/>
        </p:nvPicPr>
        <p:blipFill rotWithShape="1">
          <a:blip r:embed="rId3">
            <a:alphaModFix/>
          </a:blip>
          <a:srcRect b="515" l="0" r="0" t="515"/>
          <a:stretch/>
        </p:blipFill>
        <p:spPr>
          <a:xfrm>
            <a:off x="3886200" y="1018900"/>
            <a:ext cx="457200" cy="457200"/>
          </a:xfrm>
          <a:prstGeom prst="rect">
            <a:avLst/>
          </a:prstGeom>
          <a:noFill/>
          <a:ln>
            <a:noFill/>
          </a:ln>
        </p:spPr>
      </p:pic>
      <p:pic>
        <p:nvPicPr>
          <p:cNvPr id="1427" name="Google Shape;1427;p273" title="Monitor_Secure Blue_48.png"/>
          <p:cNvPicPr preferRelativeResize="0"/>
          <p:nvPr/>
        </p:nvPicPr>
        <p:blipFill rotWithShape="1">
          <a:blip r:embed="rId4">
            <a:alphaModFix/>
          </a:blip>
          <a:srcRect b="0" l="0" r="0" t="0"/>
          <a:stretch/>
        </p:blipFill>
        <p:spPr>
          <a:xfrm>
            <a:off x="3886200" y="1764775"/>
            <a:ext cx="457200" cy="457200"/>
          </a:xfrm>
          <a:prstGeom prst="rect">
            <a:avLst/>
          </a:prstGeom>
          <a:noFill/>
          <a:ln>
            <a:noFill/>
          </a:ln>
        </p:spPr>
      </p:pic>
      <p:pic>
        <p:nvPicPr>
          <p:cNvPr id="1428" name="Google Shape;1428;p273" title="Integration_Secure Blue_48.png"/>
          <p:cNvPicPr preferRelativeResize="0"/>
          <p:nvPr/>
        </p:nvPicPr>
        <p:blipFill rotWithShape="1">
          <a:blip r:embed="rId5">
            <a:alphaModFix/>
          </a:blip>
          <a:srcRect b="0" l="515" r="515" t="0"/>
          <a:stretch/>
        </p:blipFill>
        <p:spPr>
          <a:xfrm>
            <a:off x="3886200" y="2510650"/>
            <a:ext cx="457200" cy="457200"/>
          </a:xfrm>
          <a:prstGeom prst="rect">
            <a:avLst/>
          </a:prstGeom>
          <a:noFill/>
          <a:ln>
            <a:noFill/>
          </a:ln>
        </p:spPr>
      </p:pic>
      <p:pic>
        <p:nvPicPr>
          <p:cNvPr id="1429" name="Google Shape;1429;p273" title="Command Line_Secure Blue_48.png"/>
          <p:cNvPicPr preferRelativeResize="0"/>
          <p:nvPr/>
        </p:nvPicPr>
        <p:blipFill rotWithShape="1">
          <a:blip r:embed="rId6">
            <a:alphaModFix/>
          </a:blip>
          <a:srcRect b="0" l="0" r="0" t="0"/>
          <a:stretch/>
        </p:blipFill>
        <p:spPr>
          <a:xfrm>
            <a:off x="3886200" y="3256525"/>
            <a:ext cx="457200" cy="457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2529"/>
        </a:solidFill>
      </p:bgPr>
    </p:bg>
    <p:spTree>
      <p:nvGrpSpPr>
        <p:cNvPr id="1433" name="Shape 1433"/>
        <p:cNvGrpSpPr/>
        <p:nvPr/>
      </p:nvGrpSpPr>
      <p:grpSpPr>
        <a:xfrm>
          <a:off x="0" y="0"/>
          <a:ext cx="0" cy="0"/>
          <a:chOff x="0" y="0"/>
          <a:chExt cx="0" cy="0"/>
        </a:xfrm>
      </p:grpSpPr>
      <p:sp>
        <p:nvSpPr>
          <p:cNvPr id="1434" name="Google Shape;1434;p274"/>
          <p:cNvSpPr txBox="1"/>
          <p:nvPr>
            <p:ph type="ctrTitle"/>
          </p:nvPr>
        </p:nvSpPr>
        <p:spPr>
          <a:xfrm>
            <a:off x="457200" y="1371600"/>
            <a:ext cx="6694800" cy="22860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Tech + Security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2529"/>
        </a:solidFill>
      </p:bgPr>
    </p:bg>
    <p:spTree>
      <p:nvGrpSpPr>
        <p:cNvPr id="1439" name="Shape 1439"/>
        <p:cNvGrpSpPr/>
        <p:nvPr/>
      </p:nvGrpSpPr>
      <p:grpSpPr>
        <a:xfrm>
          <a:off x="0" y="0"/>
          <a:ext cx="0" cy="0"/>
          <a:chOff x="0" y="0"/>
          <a:chExt cx="0" cy="0"/>
        </a:xfrm>
      </p:grpSpPr>
      <p:cxnSp>
        <p:nvCxnSpPr>
          <p:cNvPr id="1440" name="Google Shape;1440;p275"/>
          <p:cNvCxnSpPr/>
          <p:nvPr/>
        </p:nvCxnSpPr>
        <p:spPr>
          <a:xfrm>
            <a:off x="5476225" y="824763"/>
            <a:ext cx="0" cy="3287100"/>
          </a:xfrm>
          <a:prstGeom prst="straightConnector1">
            <a:avLst/>
          </a:prstGeom>
          <a:noFill/>
          <a:ln cap="flat" cmpd="sng" w="9525">
            <a:solidFill>
              <a:srgbClr val="76E0BD"/>
            </a:solidFill>
            <a:prstDash val="solid"/>
            <a:round/>
            <a:headEnd len="med" w="med" type="none"/>
            <a:tailEnd len="med" w="med" type="none"/>
          </a:ln>
        </p:spPr>
      </p:cxnSp>
      <p:sp>
        <p:nvSpPr>
          <p:cNvPr id="1441" name="Google Shape;1441;p275"/>
          <p:cNvSpPr/>
          <p:nvPr/>
        </p:nvSpPr>
        <p:spPr>
          <a:xfrm>
            <a:off x="3454600" y="824762"/>
            <a:ext cx="2023200" cy="387600"/>
          </a:xfrm>
          <a:prstGeom prst="rect">
            <a:avLst/>
          </a:prstGeom>
          <a:noFill/>
          <a:ln>
            <a:noFill/>
          </a:ln>
        </p:spPr>
        <p:txBody>
          <a:bodyPr anchorCtr="0" anchor="ctr" bIns="0" lIns="0" spcFirstLastPara="1" rIns="0" wrap="square" tIns="0">
            <a:noAutofit/>
          </a:bodyPr>
          <a:lstStyle/>
          <a:p>
            <a:pPr indent="0" lvl="0" marL="0" marR="0" rtl="0" algn="l">
              <a:lnSpc>
                <a:spcPct val="102000"/>
              </a:lnSpc>
              <a:spcBef>
                <a:spcPts val="0"/>
              </a:spcBef>
              <a:spcAft>
                <a:spcPts val="0"/>
              </a:spcAft>
              <a:buClr>
                <a:srgbClr val="303136"/>
              </a:buClr>
              <a:buSzPts val="1500"/>
              <a:buFont typeface="Public Sans"/>
              <a:buNone/>
            </a:pPr>
            <a:r>
              <a:rPr lang="en" sz="1500">
                <a:solidFill>
                  <a:schemeClr val="lt1"/>
                </a:solidFill>
                <a:latin typeface="Public Sans SemiBold"/>
                <a:ea typeface="Public Sans SemiBold"/>
                <a:cs typeface="Public Sans SemiBold"/>
                <a:sym typeface="Public Sans SemiBold"/>
              </a:rPr>
              <a:t>Two-Secret Key Derivation model</a:t>
            </a:r>
            <a:endParaRPr sz="1500">
              <a:solidFill>
                <a:schemeClr val="lt1"/>
              </a:solidFill>
              <a:latin typeface="Public Sans SemiBold"/>
              <a:ea typeface="Public Sans SemiBold"/>
              <a:cs typeface="Public Sans SemiBold"/>
              <a:sym typeface="Public Sans SemiBold"/>
            </a:endParaRPr>
          </a:p>
        </p:txBody>
      </p:sp>
      <p:sp>
        <p:nvSpPr>
          <p:cNvPr id="1442" name="Google Shape;1442;p275"/>
          <p:cNvSpPr/>
          <p:nvPr/>
        </p:nvSpPr>
        <p:spPr>
          <a:xfrm rot="-383">
            <a:off x="5723500" y="738678"/>
            <a:ext cx="2692200" cy="6264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303136"/>
              </a:buClr>
              <a:buSzPts val="1200"/>
              <a:buFont typeface="Public Sans"/>
              <a:buNone/>
            </a:pPr>
            <a:r>
              <a:rPr lang="en" sz="1300">
                <a:solidFill>
                  <a:schemeClr val="lt1"/>
                </a:solidFill>
                <a:latin typeface="Public Sans"/>
                <a:ea typeface="Public Sans"/>
                <a:cs typeface="Public Sans"/>
                <a:sym typeface="Public Sans"/>
              </a:rPr>
              <a:t>Data encrypted with </a:t>
            </a:r>
            <a:r>
              <a:rPr b="1" lang="en" sz="1300">
                <a:solidFill>
                  <a:schemeClr val="lt1"/>
                </a:solidFill>
                <a:latin typeface="Public Sans"/>
                <a:ea typeface="Public Sans"/>
                <a:cs typeface="Public Sans"/>
                <a:sym typeface="Public Sans"/>
              </a:rPr>
              <a:t>Account Password </a:t>
            </a:r>
            <a:r>
              <a:rPr lang="en" sz="1300">
                <a:solidFill>
                  <a:schemeClr val="lt1"/>
                </a:solidFill>
                <a:latin typeface="Public Sans"/>
                <a:ea typeface="Public Sans"/>
                <a:cs typeface="Public Sans"/>
                <a:sym typeface="Public Sans"/>
              </a:rPr>
              <a:t>and a device-generated S</a:t>
            </a:r>
            <a:r>
              <a:rPr b="1" lang="en" sz="1300">
                <a:solidFill>
                  <a:schemeClr val="lt1"/>
                </a:solidFill>
                <a:latin typeface="Public Sans"/>
                <a:ea typeface="Public Sans"/>
                <a:cs typeface="Public Sans"/>
                <a:sym typeface="Public Sans"/>
              </a:rPr>
              <a:t>ecret Key </a:t>
            </a:r>
            <a:r>
              <a:rPr lang="en" sz="1300">
                <a:solidFill>
                  <a:schemeClr val="lt1"/>
                </a:solidFill>
                <a:latin typeface="Public Sans"/>
                <a:ea typeface="Public Sans"/>
                <a:cs typeface="Public Sans"/>
                <a:sym typeface="Public Sans"/>
              </a:rPr>
              <a:t>that never leaves the user’s device.</a:t>
            </a:r>
            <a:endParaRPr sz="1300">
              <a:solidFill>
                <a:schemeClr val="lt1"/>
              </a:solidFill>
              <a:latin typeface="Public Sans"/>
              <a:ea typeface="Public Sans"/>
              <a:cs typeface="Public Sans"/>
              <a:sym typeface="Public Sans"/>
            </a:endParaRPr>
          </a:p>
          <a:p>
            <a:pPr indent="0" lvl="0" marL="0" marR="0" rtl="0" algn="l">
              <a:lnSpc>
                <a:spcPct val="115000"/>
              </a:lnSpc>
              <a:spcBef>
                <a:spcPts val="0"/>
              </a:spcBef>
              <a:spcAft>
                <a:spcPts val="0"/>
              </a:spcAft>
              <a:buClr>
                <a:srgbClr val="303136"/>
              </a:buClr>
              <a:buSzPts val="1200"/>
              <a:buFont typeface="Public Sans"/>
              <a:buNone/>
            </a:pPr>
            <a:r>
              <a:t/>
            </a:r>
            <a:endParaRPr sz="1300">
              <a:solidFill>
                <a:schemeClr val="lt1"/>
              </a:solidFill>
              <a:latin typeface="Public Sans"/>
              <a:ea typeface="Public Sans"/>
              <a:cs typeface="Public Sans"/>
              <a:sym typeface="Public Sans"/>
            </a:endParaRPr>
          </a:p>
          <a:p>
            <a:pPr indent="0" lvl="0" marL="0" marR="0" rtl="0" algn="l">
              <a:lnSpc>
                <a:spcPct val="115000"/>
              </a:lnSpc>
              <a:spcBef>
                <a:spcPts val="0"/>
              </a:spcBef>
              <a:spcAft>
                <a:spcPts val="0"/>
              </a:spcAft>
              <a:buClr>
                <a:srgbClr val="303136"/>
              </a:buClr>
              <a:buSzPts val="1200"/>
              <a:buFont typeface="Public Sans"/>
              <a:buNone/>
            </a:pPr>
            <a:r>
              <a:t/>
            </a:r>
            <a:endParaRPr i="1" sz="1300">
              <a:solidFill>
                <a:schemeClr val="lt1"/>
              </a:solidFill>
              <a:highlight>
                <a:srgbClr val="FFFF00"/>
              </a:highlight>
              <a:latin typeface="Public Sans"/>
              <a:ea typeface="Public Sans"/>
              <a:cs typeface="Public Sans"/>
              <a:sym typeface="Public Sans"/>
            </a:endParaRPr>
          </a:p>
        </p:txBody>
      </p:sp>
      <p:cxnSp>
        <p:nvCxnSpPr>
          <p:cNvPr id="1443" name="Google Shape;1443;p275"/>
          <p:cNvCxnSpPr/>
          <p:nvPr/>
        </p:nvCxnSpPr>
        <p:spPr>
          <a:xfrm rot="10800000">
            <a:off x="2679300" y="1734763"/>
            <a:ext cx="6007500" cy="0"/>
          </a:xfrm>
          <a:prstGeom prst="straightConnector1">
            <a:avLst/>
          </a:prstGeom>
          <a:noFill/>
          <a:ln cap="flat" cmpd="sng" w="9525">
            <a:solidFill>
              <a:srgbClr val="76E0BD"/>
            </a:solidFill>
            <a:prstDash val="solid"/>
            <a:round/>
            <a:headEnd len="med" w="med" type="none"/>
            <a:tailEnd len="med" w="med" type="none"/>
          </a:ln>
        </p:spPr>
      </p:cxnSp>
      <p:sp>
        <p:nvSpPr>
          <p:cNvPr id="1444" name="Google Shape;1444;p275"/>
          <p:cNvSpPr/>
          <p:nvPr/>
        </p:nvSpPr>
        <p:spPr>
          <a:xfrm>
            <a:off x="3454750" y="2041896"/>
            <a:ext cx="2023200" cy="564600"/>
          </a:xfrm>
          <a:prstGeom prst="rect">
            <a:avLst/>
          </a:prstGeom>
          <a:noFill/>
          <a:ln>
            <a:noFill/>
          </a:ln>
        </p:spPr>
        <p:txBody>
          <a:bodyPr anchorCtr="0" anchor="ctr" bIns="0" lIns="0" spcFirstLastPara="1" rIns="0" wrap="square" tIns="0">
            <a:noAutofit/>
          </a:bodyPr>
          <a:lstStyle/>
          <a:p>
            <a:pPr indent="0" lvl="0" marL="0" marR="0" rtl="0" algn="l">
              <a:lnSpc>
                <a:spcPct val="102000"/>
              </a:lnSpc>
              <a:spcBef>
                <a:spcPts val="0"/>
              </a:spcBef>
              <a:spcAft>
                <a:spcPts val="0"/>
              </a:spcAft>
              <a:buClr>
                <a:srgbClr val="303136"/>
              </a:buClr>
              <a:buSzPts val="1500"/>
              <a:buFont typeface="Public Sans"/>
              <a:buNone/>
            </a:pPr>
            <a:r>
              <a:rPr lang="en" sz="1500">
                <a:solidFill>
                  <a:schemeClr val="lt1"/>
                </a:solidFill>
                <a:latin typeface="Public Sans SemiBold"/>
                <a:ea typeface="Public Sans SemiBold"/>
                <a:cs typeface="Public Sans SemiBold"/>
                <a:sym typeface="Public Sans SemiBold"/>
              </a:rPr>
              <a:t>Zero knowledge that actually means </a:t>
            </a:r>
            <a:r>
              <a:rPr b="1" lang="en" sz="1500">
                <a:solidFill>
                  <a:schemeClr val="lt1"/>
                </a:solidFill>
                <a:latin typeface="Public Sans"/>
                <a:ea typeface="Public Sans"/>
                <a:cs typeface="Public Sans"/>
                <a:sym typeface="Public Sans"/>
              </a:rPr>
              <a:t>zero access</a:t>
            </a:r>
            <a:endParaRPr b="1" sz="1500">
              <a:solidFill>
                <a:schemeClr val="lt1"/>
              </a:solidFill>
              <a:latin typeface="Public Sans"/>
              <a:ea typeface="Public Sans"/>
              <a:cs typeface="Public Sans"/>
              <a:sym typeface="Public Sans"/>
            </a:endParaRPr>
          </a:p>
        </p:txBody>
      </p:sp>
      <p:sp>
        <p:nvSpPr>
          <p:cNvPr id="1445" name="Google Shape;1445;p275"/>
          <p:cNvSpPr/>
          <p:nvPr/>
        </p:nvSpPr>
        <p:spPr>
          <a:xfrm>
            <a:off x="3454750" y="3326095"/>
            <a:ext cx="2023200" cy="463800"/>
          </a:xfrm>
          <a:prstGeom prst="rect">
            <a:avLst/>
          </a:prstGeom>
          <a:noFill/>
          <a:ln>
            <a:noFill/>
          </a:ln>
        </p:spPr>
        <p:txBody>
          <a:bodyPr anchorCtr="0" anchor="ctr" bIns="0" lIns="0" spcFirstLastPara="1" rIns="0" wrap="square" tIns="0">
            <a:noAutofit/>
          </a:bodyPr>
          <a:lstStyle/>
          <a:p>
            <a:pPr indent="0" lvl="0" marL="0" marR="0" rtl="0" algn="l">
              <a:lnSpc>
                <a:spcPct val="102000"/>
              </a:lnSpc>
              <a:spcBef>
                <a:spcPts val="0"/>
              </a:spcBef>
              <a:spcAft>
                <a:spcPts val="0"/>
              </a:spcAft>
              <a:buClr>
                <a:srgbClr val="303136"/>
              </a:buClr>
              <a:buSzPts val="1500"/>
              <a:buFont typeface="Public Sans"/>
              <a:buNone/>
            </a:pPr>
            <a:r>
              <a:rPr lang="en" sz="1500">
                <a:solidFill>
                  <a:schemeClr val="lt1"/>
                </a:solidFill>
                <a:latin typeface="Public Sans SemiBold"/>
                <a:ea typeface="Public Sans SemiBold"/>
                <a:cs typeface="Public Sans SemiBold"/>
                <a:sym typeface="Public Sans SemiBold"/>
              </a:rPr>
              <a:t>Confidential </a:t>
            </a:r>
            <a:endParaRPr sz="1500">
              <a:solidFill>
                <a:schemeClr val="lt1"/>
              </a:solidFill>
              <a:latin typeface="Public Sans SemiBold"/>
              <a:ea typeface="Public Sans SemiBold"/>
              <a:cs typeface="Public Sans SemiBold"/>
              <a:sym typeface="Public Sans SemiBold"/>
            </a:endParaRPr>
          </a:p>
          <a:p>
            <a:pPr indent="0" lvl="0" marL="0" marR="0" rtl="0" algn="l">
              <a:lnSpc>
                <a:spcPct val="102000"/>
              </a:lnSpc>
              <a:spcBef>
                <a:spcPts val="0"/>
              </a:spcBef>
              <a:spcAft>
                <a:spcPts val="0"/>
              </a:spcAft>
              <a:buClr>
                <a:srgbClr val="303136"/>
              </a:buClr>
              <a:buSzPts val="1500"/>
              <a:buFont typeface="Public Sans"/>
              <a:buNone/>
            </a:pPr>
            <a:r>
              <a:rPr lang="en" sz="1500">
                <a:solidFill>
                  <a:schemeClr val="lt1"/>
                </a:solidFill>
                <a:latin typeface="Public Sans SemiBold"/>
                <a:ea typeface="Public Sans SemiBold"/>
                <a:cs typeface="Public Sans SemiBold"/>
                <a:sym typeface="Public Sans SemiBold"/>
              </a:rPr>
              <a:t>computing</a:t>
            </a:r>
            <a:endParaRPr sz="1500">
              <a:solidFill>
                <a:schemeClr val="lt1"/>
              </a:solidFill>
              <a:latin typeface="Public Sans SemiBold"/>
              <a:ea typeface="Public Sans SemiBold"/>
              <a:cs typeface="Public Sans SemiBold"/>
              <a:sym typeface="Public Sans SemiBold"/>
            </a:endParaRPr>
          </a:p>
        </p:txBody>
      </p:sp>
      <p:cxnSp>
        <p:nvCxnSpPr>
          <p:cNvPr id="1446" name="Google Shape;1446;p275"/>
          <p:cNvCxnSpPr/>
          <p:nvPr/>
        </p:nvCxnSpPr>
        <p:spPr>
          <a:xfrm rot="10800000">
            <a:off x="2686200" y="3064854"/>
            <a:ext cx="6000600" cy="0"/>
          </a:xfrm>
          <a:prstGeom prst="straightConnector1">
            <a:avLst/>
          </a:prstGeom>
          <a:noFill/>
          <a:ln cap="flat" cmpd="sng" w="9525">
            <a:solidFill>
              <a:srgbClr val="76E0BD"/>
            </a:solidFill>
            <a:prstDash val="solid"/>
            <a:round/>
            <a:headEnd len="med" w="med" type="none"/>
            <a:tailEnd len="med" w="med" type="none"/>
          </a:ln>
        </p:spPr>
      </p:cxnSp>
      <p:sp>
        <p:nvSpPr>
          <p:cNvPr id="1447" name="Google Shape;1447;p275"/>
          <p:cNvSpPr/>
          <p:nvPr/>
        </p:nvSpPr>
        <p:spPr>
          <a:xfrm rot="-383">
            <a:off x="5720950" y="2086621"/>
            <a:ext cx="2692200" cy="6264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303136"/>
              </a:buClr>
              <a:buSzPts val="1200"/>
              <a:buFont typeface="Public Sans"/>
              <a:buNone/>
            </a:pPr>
            <a:r>
              <a:rPr lang="en" sz="1300">
                <a:solidFill>
                  <a:schemeClr val="lt1"/>
                </a:solidFill>
                <a:latin typeface="Public Sans"/>
                <a:ea typeface="Public Sans"/>
                <a:cs typeface="Public Sans"/>
                <a:sym typeface="Public Sans"/>
              </a:rPr>
              <a:t>Encryption and decryption happen only on trusted devices. </a:t>
            </a:r>
            <a:endParaRPr b="1" sz="1300">
              <a:solidFill>
                <a:schemeClr val="lt1"/>
              </a:solidFill>
              <a:latin typeface="Public Sans"/>
              <a:ea typeface="Public Sans"/>
              <a:cs typeface="Public Sans"/>
              <a:sym typeface="Public Sans"/>
            </a:endParaRPr>
          </a:p>
        </p:txBody>
      </p:sp>
      <p:sp>
        <p:nvSpPr>
          <p:cNvPr id="1448" name="Google Shape;1448;p275"/>
          <p:cNvSpPr/>
          <p:nvPr/>
        </p:nvSpPr>
        <p:spPr>
          <a:xfrm rot="-383">
            <a:off x="5723500" y="3298479"/>
            <a:ext cx="2692200" cy="564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303136"/>
              </a:buClr>
              <a:buSzPts val="1200"/>
              <a:buFont typeface="Public Sans"/>
              <a:buNone/>
            </a:pPr>
            <a:r>
              <a:rPr lang="en" sz="1300">
                <a:solidFill>
                  <a:schemeClr val="lt1"/>
                </a:solidFill>
                <a:latin typeface="Public Sans"/>
                <a:ea typeface="Public Sans"/>
                <a:cs typeface="Public Sans"/>
                <a:sym typeface="Public Sans"/>
              </a:rPr>
              <a:t>Protecting secrets even while they’re in use.</a:t>
            </a:r>
            <a:r>
              <a:rPr lang="en" sz="1200">
                <a:solidFill>
                  <a:schemeClr val="lt1"/>
                </a:solidFill>
                <a:latin typeface="Public Sans"/>
                <a:ea typeface="Public Sans"/>
                <a:cs typeface="Public Sans"/>
                <a:sym typeface="Public Sans"/>
              </a:rPr>
              <a:t> </a:t>
            </a:r>
            <a:endParaRPr sz="1200">
              <a:solidFill>
                <a:schemeClr val="lt1"/>
              </a:solidFill>
              <a:latin typeface="Public Sans"/>
              <a:ea typeface="Public Sans"/>
              <a:cs typeface="Public Sans"/>
              <a:sym typeface="Public Sans"/>
            </a:endParaRPr>
          </a:p>
        </p:txBody>
      </p:sp>
      <p:sp>
        <p:nvSpPr>
          <p:cNvPr id="1449" name="Google Shape;1449;p275"/>
          <p:cNvSpPr txBox="1"/>
          <p:nvPr/>
        </p:nvSpPr>
        <p:spPr>
          <a:xfrm>
            <a:off x="253050" y="1077175"/>
            <a:ext cx="2128800" cy="1154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2500">
                <a:solidFill>
                  <a:schemeClr val="lt1"/>
                </a:solidFill>
                <a:latin typeface="Public Sans"/>
                <a:ea typeface="Public Sans"/>
                <a:cs typeface="Public Sans"/>
                <a:sym typeface="Public Sans"/>
              </a:rPr>
              <a:t>Security </a:t>
            </a:r>
            <a:endParaRPr sz="2500">
              <a:solidFill>
                <a:schemeClr val="lt1"/>
              </a:solidFill>
              <a:latin typeface="Public Sans"/>
              <a:ea typeface="Public Sans"/>
              <a:cs typeface="Public Sans"/>
              <a:sym typeface="Public Sans"/>
            </a:endParaRPr>
          </a:p>
          <a:p>
            <a:pPr indent="0" lvl="0" marL="0" rtl="0" algn="l">
              <a:spcBef>
                <a:spcPts val="0"/>
              </a:spcBef>
              <a:spcAft>
                <a:spcPts val="0"/>
              </a:spcAft>
              <a:buNone/>
            </a:pPr>
            <a:r>
              <a:rPr lang="en" sz="2500">
                <a:solidFill>
                  <a:schemeClr val="lt1"/>
                </a:solidFill>
                <a:latin typeface="Public Sans"/>
                <a:ea typeface="Public Sans"/>
                <a:cs typeface="Public Sans"/>
                <a:sym typeface="Public Sans"/>
              </a:rPr>
              <a:t>isn’t just a feature</a:t>
            </a:r>
            <a:endParaRPr sz="2500">
              <a:solidFill>
                <a:schemeClr val="lt1"/>
              </a:solidFill>
              <a:latin typeface="Public Sans ExtraBold"/>
              <a:ea typeface="Public Sans ExtraBold"/>
              <a:cs typeface="Public Sans ExtraBold"/>
              <a:sym typeface="Public Sans ExtraBold"/>
            </a:endParaRPr>
          </a:p>
        </p:txBody>
      </p:sp>
      <p:pic>
        <p:nvPicPr>
          <p:cNvPr descr="preencoded.png" id="1450" name="Google Shape;1450;p275"/>
          <p:cNvPicPr preferRelativeResize="0"/>
          <p:nvPr/>
        </p:nvPicPr>
        <p:blipFill rotWithShape="1">
          <a:blip r:embed="rId3">
            <a:alphaModFix/>
          </a:blip>
          <a:srcRect b="0" l="0" r="0" t="0"/>
          <a:stretch/>
        </p:blipFill>
        <p:spPr>
          <a:xfrm>
            <a:off x="8179854" y="174040"/>
            <a:ext cx="583151" cy="111709"/>
          </a:xfrm>
          <a:prstGeom prst="rect">
            <a:avLst/>
          </a:prstGeom>
          <a:noFill/>
          <a:ln>
            <a:noFill/>
          </a:ln>
        </p:spPr>
      </p:pic>
      <p:pic>
        <p:nvPicPr>
          <p:cNvPr id="1451" name="Google Shape;1451;p275" title="Passkey_White_96.png"/>
          <p:cNvPicPr preferRelativeResize="0"/>
          <p:nvPr/>
        </p:nvPicPr>
        <p:blipFill rotWithShape="1">
          <a:blip r:embed="rId4">
            <a:alphaModFix/>
          </a:blip>
          <a:srcRect b="259" l="0" r="0" t="259"/>
          <a:stretch/>
        </p:blipFill>
        <p:spPr>
          <a:xfrm>
            <a:off x="2577125" y="760325"/>
            <a:ext cx="583150" cy="583150"/>
          </a:xfrm>
          <a:prstGeom prst="rect">
            <a:avLst/>
          </a:prstGeom>
          <a:noFill/>
          <a:ln>
            <a:noFill/>
          </a:ln>
        </p:spPr>
      </p:pic>
      <p:pic>
        <p:nvPicPr>
          <p:cNvPr id="1452" name="Google Shape;1452;p275" title="Password_White_96.png"/>
          <p:cNvPicPr preferRelativeResize="0"/>
          <p:nvPr/>
        </p:nvPicPr>
        <p:blipFill rotWithShape="1">
          <a:blip r:embed="rId5">
            <a:alphaModFix/>
          </a:blip>
          <a:srcRect b="0" l="0" r="0" t="0"/>
          <a:stretch/>
        </p:blipFill>
        <p:spPr>
          <a:xfrm>
            <a:off x="2625899" y="2108238"/>
            <a:ext cx="583150" cy="583150"/>
          </a:xfrm>
          <a:prstGeom prst="rect">
            <a:avLst/>
          </a:prstGeom>
          <a:noFill/>
          <a:ln>
            <a:noFill/>
          </a:ln>
        </p:spPr>
      </p:pic>
      <p:pic>
        <p:nvPicPr>
          <p:cNvPr id="1453" name="Google Shape;1453;p275"/>
          <p:cNvPicPr preferRelativeResize="0"/>
          <p:nvPr/>
        </p:nvPicPr>
        <p:blipFill rotWithShape="1">
          <a:blip r:embed="rId6">
            <a:alphaModFix/>
          </a:blip>
          <a:srcRect b="36308" l="35728" r="34702" t="19332"/>
          <a:stretch/>
        </p:blipFill>
        <p:spPr>
          <a:xfrm>
            <a:off x="2487357" y="3255737"/>
            <a:ext cx="718850" cy="443175"/>
          </a:xfrm>
          <a:prstGeom prst="rect">
            <a:avLst/>
          </a:prstGeom>
          <a:noFill/>
          <a:ln>
            <a:noFill/>
          </a:ln>
        </p:spPr>
      </p:pic>
      <p:sp>
        <p:nvSpPr>
          <p:cNvPr id="1454" name="Google Shape;1454;p275"/>
          <p:cNvSpPr txBox="1"/>
          <p:nvPr/>
        </p:nvSpPr>
        <p:spPr>
          <a:xfrm>
            <a:off x="253050" y="2323975"/>
            <a:ext cx="2128800" cy="769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2500">
                <a:solidFill>
                  <a:schemeClr val="accent5"/>
                </a:solidFill>
                <a:latin typeface="Public Sans"/>
                <a:ea typeface="Public Sans"/>
                <a:cs typeface="Public Sans"/>
                <a:sym typeface="Public Sans"/>
              </a:rPr>
              <a:t>It’s our unique foundation</a:t>
            </a:r>
            <a:endParaRPr sz="2500">
              <a:solidFill>
                <a:schemeClr val="accent5"/>
              </a:solidFill>
              <a:latin typeface="Public Sans"/>
              <a:ea typeface="Public Sans"/>
              <a:cs typeface="Public Sans"/>
              <a:sym typeface="Public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8" name="Shape 1458"/>
        <p:cNvGrpSpPr/>
        <p:nvPr/>
      </p:nvGrpSpPr>
      <p:grpSpPr>
        <a:xfrm>
          <a:off x="0" y="0"/>
          <a:ext cx="0" cy="0"/>
          <a:chOff x="0" y="0"/>
          <a:chExt cx="0" cy="0"/>
        </a:xfrm>
      </p:grpSpPr>
      <p:sp>
        <p:nvSpPr>
          <p:cNvPr id="1459" name="Google Shape;1459;p276"/>
          <p:cNvSpPr txBox="1"/>
          <p:nvPr>
            <p:ph type="title"/>
          </p:nvPr>
        </p:nvSpPr>
        <p:spPr>
          <a:xfrm>
            <a:off x="457200" y="687275"/>
            <a:ext cx="2743200" cy="914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2300"/>
              <a:t>1Password Key Derivation and decryption path </a:t>
            </a:r>
            <a:endParaRPr sz="2300"/>
          </a:p>
          <a:p>
            <a:pPr indent="0" lvl="0" marL="0" rtl="0" algn="l">
              <a:spcBef>
                <a:spcPts val="0"/>
              </a:spcBef>
              <a:spcAft>
                <a:spcPts val="0"/>
              </a:spcAft>
              <a:buNone/>
            </a:pPr>
            <a:r>
              <a:t/>
            </a:r>
            <a:endParaRPr sz="2300"/>
          </a:p>
        </p:txBody>
      </p:sp>
      <p:sp>
        <p:nvSpPr>
          <p:cNvPr id="1460" name="Google Shape;1460;p276"/>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lt1"/>
                </a:solidFill>
                <a:latin typeface="Public Sans"/>
                <a:ea typeface="Public Sans"/>
                <a:cs typeface="Public Sans"/>
                <a:sym typeface="Public Sans"/>
              </a:rPr>
              <a:t>PRIVATE AND CONFIDENTIAL</a:t>
            </a:r>
            <a:endParaRPr sz="400">
              <a:solidFill>
                <a:schemeClr val="lt1"/>
              </a:solidFill>
              <a:latin typeface="Public Sans"/>
              <a:ea typeface="Public Sans"/>
              <a:cs typeface="Public Sans"/>
              <a:sym typeface="Public Sans"/>
            </a:endParaRPr>
          </a:p>
        </p:txBody>
      </p:sp>
      <p:sp>
        <p:nvSpPr>
          <p:cNvPr id="1461" name="Google Shape;1461;p276"/>
          <p:cNvSpPr/>
          <p:nvPr/>
        </p:nvSpPr>
        <p:spPr>
          <a:xfrm>
            <a:off x="5440725" y="406884"/>
            <a:ext cx="1772700" cy="4116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Public Sans"/>
                <a:ea typeface="Public Sans"/>
                <a:cs typeface="Public Sans"/>
                <a:sym typeface="Public Sans"/>
              </a:rPr>
              <a:t>User</a:t>
            </a:r>
            <a:r>
              <a:rPr lang="en" sz="1200">
                <a:solidFill>
                  <a:schemeClr val="dk1"/>
                </a:solidFill>
                <a:latin typeface="Public Sans"/>
                <a:ea typeface="Public Sans"/>
                <a:cs typeface="Public Sans"/>
                <a:sym typeface="Public Sans"/>
              </a:rPr>
              <a:t> enters account password</a:t>
            </a:r>
            <a:endParaRPr sz="1200">
              <a:solidFill>
                <a:schemeClr val="dk1"/>
              </a:solidFill>
              <a:latin typeface="Public Sans"/>
              <a:ea typeface="Public Sans"/>
              <a:cs typeface="Public Sans"/>
              <a:sym typeface="Public Sans"/>
            </a:endParaRPr>
          </a:p>
        </p:txBody>
      </p:sp>
      <p:sp>
        <p:nvSpPr>
          <p:cNvPr id="1462" name="Google Shape;1462;p276"/>
          <p:cNvSpPr/>
          <p:nvPr/>
        </p:nvSpPr>
        <p:spPr>
          <a:xfrm>
            <a:off x="5253375" y="967284"/>
            <a:ext cx="2147400" cy="6885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ublic Sans"/>
                <a:ea typeface="Public Sans"/>
                <a:cs typeface="Public Sans"/>
                <a:sym typeface="Public Sans"/>
              </a:rPr>
              <a:t>PBKDF2 (slow hashing)</a:t>
            </a:r>
            <a:endParaRPr sz="1200">
              <a:solidFill>
                <a:schemeClr val="dk1"/>
              </a:solidFill>
              <a:latin typeface="Public Sans"/>
              <a:ea typeface="Public Sans"/>
              <a:cs typeface="Public Sans"/>
              <a:sym typeface="Public Sans"/>
            </a:endParaRPr>
          </a:p>
          <a:p>
            <a:pPr indent="-304800" lvl="0" marL="457200" rtl="0" algn="l">
              <a:spcBef>
                <a:spcPts val="0"/>
              </a:spcBef>
              <a:spcAft>
                <a:spcPts val="0"/>
              </a:spcAft>
              <a:buClr>
                <a:schemeClr val="dk1"/>
              </a:buClr>
              <a:buSzPts val="1200"/>
              <a:buFont typeface="Public Sans"/>
              <a:buChar char="●"/>
            </a:pPr>
            <a:r>
              <a:rPr lang="en" sz="1200">
                <a:solidFill>
                  <a:schemeClr val="dk1"/>
                </a:solidFill>
                <a:latin typeface="Public Sans"/>
                <a:ea typeface="Public Sans"/>
                <a:cs typeface="Public Sans"/>
                <a:sym typeface="Public Sans"/>
              </a:rPr>
              <a:t>Salted</a:t>
            </a:r>
            <a:endParaRPr sz="1200">
              <a:solidFill>
                <a:schemeClr val="dk1"/>
              </a:solidFill>
              <a:latin typeface="Public Sans"/>
              <a:ea typeface="Public Sans"/>
              <a:cs typeface="Public Sans"/>
              <a:sym typeface="Public Sans"/>
            </a:endParaRPr>
          </a:p>
          <a:p>
            <a:pPr indent="-304800" lvl="0" marL="457200" rtl="0" algn="l">
              <a:spcBef>
                <a:spcPts val="0"/>
              </a:spcBef>
              <a:spcAft>
                <a:spcPts val="0"/>
              </a:spcAft>
              <a:buClr>
                <a:schemeClr val="dk1"/>
              </a:buClr>
              <a:buSzPts val="1200"/>
              <a:buFont typeface="Public Sans"/>
              <a:buChar char="●"/>
            </a:pPr>
            <a:r>
              <a:rPr lang="en" sz="1200">
                <a:solidFill>
                  <a:schemeClr val="dk1"/>
                </a:solidFill>
                <a:latin typeface="Public Sans"/>
                <a:ea typeface="Public Sans"/>
                <a:cs typeface="Public Sans"/>
                <a:sym typeface="Public Sans"/>
              </a:rPr>
              <a:t>High iteration count</a:t>
            </a:r>
            <a:endParaRPr sz="1200">
              <a:solidFill>
                <a:schemeClr val="dk1"/>
              </a:solidFill>
              <a:latin typeface="Public Sans"/>
              <a:ea typeface="Public Sans"/>
              <a:cs typeface="Public Sans"/>
              <a:sym typeface="Public Sans"/>
            </a:endParaRPr>
          </a:p>
        </p:txBody>
      </p:sp>
      <p:sp>
        <p:nvSpPr>
          <p:cNvPr id="1463" name="Google Shape;1463;p276"/>
          <p:cNvSpPr/>
          <p:nvPr/>
        </p:nvSpPr>
        <p:spPr>
          <a:xfrm>
            <a:off x="5511975" y="1804584"/>
            <a:ext cx="1630200" cy="4116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ublic Sans"/>
                <a:ea typeface="Public Sans"/>
                <a:cs typeface="Public Sans"/>
                <a:sym typeface="Public Sans"/>
              </a:rPr>
              <a:t>MP_stretched</a:t>
            </a:r>
            <a:endParaRPr sz="1200">
              <a:solidFill>
                <a:schemeClr val="dk1"/>
              </a:solidFill>
              <a:latin typeface="Public Sans"/>
              <a:ea typeface="Public Sans"/>
              <a:cs typeface="Public Sans"/>
              <a:sym typeface="Public Sans"/>
            </a:endParaRPr>
          </a:p>
        </p:txBody>
      </p:sp>
      <p:sp>
        <p:nvSpPr>
          <p:cNvPr id="1464" name="Google Shape;1464;p276"/>
          <p:cNvSpPr/>
          <p:nvPr/>
        </p:nvSpPr>
        <p:spPr>
          <a:xfrm>
            <a:off x="5253375" y="2364984"/>
            <a:ext cx="2147400" cy="4116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ublic Sans"/>
                <a:ea typeface="Public Sans"/>
                <a:cs typeface="Public Sans"/>
                <a:sym typeface="Public Sans"/>
              </a:rPr>
              <a:t>Combine </a:t>
            </a:r>
            <a:r>
              <a:rPr b="1" lang="en" sz="1200">
                <a:solidFill>
                  <a:schemeClr val="dk1"/>
                </a:solidFill>
                <a:latin typeface="Public Sans"/>
                <a:ea typeface="Public Sans"/>
                <a:cs typeface="Public Sans"/>
                <a:sym typeface="Public Sans"/>
              </a:rPr>
              <a:t>with</a:t>
            </a:r>
            <a:r>
              <a:rPr lang="en" sz="1200">
                <a:solidFill>
                  <a:schemeClr val="dk1"/>
                </a:solidFill>
                <a:latin typeface="Public Sans"/>
                <a:ea typeface="Public Sans"/>
                <a:cs typeface="Public Sans"/>
                <a:sym typeface="Public Sans"/>
              </a:rPr>
              <a:t> </a:t>
            </a:r>
            <a:r>
              <a:rPr b="1" lang="en" sz="1200">
                <a:solidFill>
                  <a:schemeClr val="dk1"/>
                </a:solidFill>
                <a:latin typeface="Public Sans"/>
                <a:ea typeface="Public Sans"/>
                <a:cs typeface="Public Sans"/>
                <a:sym typeface="Public Sans"/>
              </a:rPr>
              <a:t>Secret Key</a:t>
            </a:r>
            <a:endParaRPr b="1" sz="1200">
              <a:solidFill>
                <a:schemeClr val="dk1"/>
              </a:solidFill>
              <a:latin typeface="Public Sans"/>
              <a:ea typeface="Public Sans"/>
              <a:cs typeface="Public Sans"/>
              <a:sym typeface="Public Sans"/>
            </a:endParaRPr>
          </a:p>
          <a:p>
            <a:pPr indent="0" lvl="0" marL="0" rtl="0" algn="ctr">
              <a:spcBef>
                <a:spcPts val="0"/>
              </a:spcBef>
              <a:spcAft>
                <a:spcPts val="0"/>
              </a:spcAft>
              <a:buNone/>
            </a:pPr>
            <a:r>
              <a:rPr lang="en" sz="1200">
                <a:solidFill>
                  <a:schemeClr val="dk1"/>
                </a:solidFill>
                <a:latin typeface="Public Sans"/>
                <a:ea typeface="Public Sans"/>
                <a:cs typeface="Public Sans"/>
                <a:sym typeface="Public Sans"/>
              </a:rPr>
              <a:t>MP_stretched || SK</a:t>
            </a:r>
            <a:endParaRPr sz="1200">
              <a:solidFill>
                <a:schemeClr val="dk1"/>
              </a:solidFill>
              <a:latin typeface="Public Sans"/>
              <a:ea typeface="Public Sans"/>
              <a:cs typeface="Public Sans"/>
              <a:sym typeface="Public Sans"/>
            </a:endParaRPr>
          </a:p>
        </p:txBody>
      </p:sp>
      <p:sp>
        <p:nvSpPr>
          <p:cNvPr id="1465" name="Google Shape;1465;p276"/>
          <p:cNvSpPr/>
          <p:nvPr/>
        </p:nvSpPr>
        <p:spPr>
          <a:xfrm>
            <a:off x="4795575" y="2955072"/>
            <a:ext cx="3063000" cy="3693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ublic Sans"/>
                <a:ea typeface="Public Sans"/>
                <a:cs typeface="Public Sans"/>
                <a:sym typeface="Public Sans"/>
              </a:rPr>
              <a:t>HKDF Derivation → MasterUnlockKey</a:t>
            </a:r>
            <a:endParaRPr sz="1200">
              <a:solidFill>
                <a:schemeClr val="dk1"/>
              </a:solidFill>
              <a:latin typeface="Public Sans"/>
              <a:ea typeface="Public Sans"/>
              <a:cs typeface="Public Sans"/>
              <a:sym typeface="Public Sans"/>
            </a:endParaRPr>
          </a:p>
        </p:txBody>
      </p:sp>
      <p:sp>
        <p:nvSpPr>
          <p:cNvPr id="1466" name="Google Shape;1466;p276"/>
          <p:cNvSpPr/>
          <p:nvPr/>
        </p:nvSpPr>
        <p:spPr>
          <a:xfrm>
            <a:off x="4643925" y="3502884"/>
            <a:ext cx="3366300" cy="4116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ublic Sans"/>
                <a:ea typeface="Public Sans"/>
                <a:cs typeface="Public Sans"/>
                <a:sym typeface="Public Sans"/>
              </a:rPr>
              <a:t>Decrypt </a:t>
            </a:r>
            <a:r>
              <a:rPr b="1" lang="en" sz="1200">
                <a:solidFill>
                  <a:schemeClr val="dk1"/>
                </a:solidFill>
                <a:latin typeface="Public Sans"/>
                <a:ea typeface="Public Sans"/>
                <a:cs typeface="Public Sans"/>
                <a:sym typeface="Public Sans"/>
              </a:rPr>
              <a:t>Encrypted</a:t>
            </a:r>
            <a:r>
              <a:rPr lang="en" sz="1200">
                <a:solidFill>
                  <a:schemeClr val="dk1"/>
                </a:solidFill>
                <a:latin typeface="Public Sans"/>
                <a:ea typeface="Public Sans"/>
                <a:cs typeface="Public Sans"/>
                <a:sym typeface="Public Sans"/>
              </a:rPr>
              <a:t> VaultKey </a:t>
            </a:r>
            <a:r>
              <a:rPr b="1" lang="en" sz="1200">
                <a:solidFill>
                  <a:schemeClr val="dk1"/>
                </a:solidFill>
                <a:latin typeface="Public Sans"/>
                <a:ea typeface="Public Sans"/>
                <a:cs typeface="Public Sans"/>
                <a:sym typeface="Public Sans"/>
              </a:rPr>
              <a:t>Using</a:t>
            </a:r>
            <a:r>
              <a:rPr lang="en" sz="1200">
                <a:solidFill>
                  <a:schemeClr val="dk1"/>
                </a:solidFill>
                <a:latin typeface="Public Sans"/>
                <a:ea typeface="Public Sans"/>
                <a:cs typeface="Public Sans"/>
                <a:sym typeface="Public Sans"/>
              </a:rPr>
              <a:t> → </a:t>
            </a:r>
            <a:endParaRPr sz="1200">
              <a:solidFill>
                <a:schemeClr val="dk1"/>
              </a:solidFill>
              <a:latin typeface="Public Sans"/>
              <a:ea typeface="Public Sans"/>
              <a:cs typeface="Public Sans"/>
              <a:sym typeface="Public Sans"/>
            </a:endParaRPr>
          </a:p>
          <a:p>
            <a:pPr indent="0" lvl="0" marL="0" rtl="0" algn="ctr">
              <a:spcBef>
                <a:spcPts val="0"/>
              </a:spcBef>
              <a:spcAft>
                <a:spcPts val="0"/>
              </a:spcAft>
              <a:buNone/>
            </a:pPr>
            <a:r>
              <a:rPr lang="en" sz="1200">
                <a:solidFill>
                  <a:schemeClr val="dk1"/>
                </a:solidFill>
                <a:latin typeface="Public Sans"/>
                <a:ea typeface="Public Sans"/>
                <a:cs typeface="Public Sans"/>
                <a:sym typeface="Public Sans"/>
              </a:rPr>
              <a:t>VaultKey (AES-256)</a:t>
            </a:r>
            <a:endParaRPr sz="1200">
              <a:solidFill>
                <a:schemeClr val="dk1"/>
              </a:solidFill>
              <a:latin typeface="Public Sans"/>
              <a:ea typeface="Public Sans"/>
              <a:cs typeface="Public Sans"/>
              <a:sym typeface="Public Sans"/>
            </a:endParaRPr>
          </a:p>
        </p:txBody>
      </p:sp>
      <p:sp>
        <p:nvSpPr>
          <p:cNvPr id="1467" name="Google Shape;1467;p276"/>
          <p:cNvSpPr/>
          <p:nvPr/>
        </p:nvSpPr>
        <p:spPr>
          <a:xfrm>
            <a:off x="4467375" y="4080384"/>
            <a:ext cx="3719400" cy="7389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Public Sans"/>
                <a:ea typeface="Public Sans"/>
                <a:cs typeface="Public Sans"/>
                <a:sym typeface="Public Sans"/>
              </a:rPr>
              <a:t>For each item in the vault:</a:t>
            </a:r>
            <a:endParaRPr sz="1200">
              <a:solidFill>
                <a:schemeClr val="dk1"/>
              </a:solidFill>
              <a:latin typeface="Public Sans"/>
              <a:ea typeface="Public Sans"/>
              <a:cs typeface="Public Sans"/>
              <a:sym typeface="Public Sans"/>
            </a:endParaRPr>
          </a:p>
          <a:p>
            <a:pPr indent="0" lvl="0" marL="0" rtl="0" algn="ctr">
              <a:spcBef>
                <a:spcPts val="0"/>
              </a:spcBef>
              <a:spcAft>
                <a:spcPts val="0"/>
              </a:spcAft>
              <a:buNone/>
            </a:pPr>
            <a:r>
              <a:rPr lang="en" sz="1200">
                <a:solidFill>
                  <a:schemeClr val="dk1"/>
                </a:solidFill>
                <a:latin typeface="Public Sans"/>
                <a:ea typeface="Public Sans"/>
                <a:cs typeface="Public Sans"/>
                <a:sym typeface="Public Sans"/>
              </a:rPr>
              <a:t>Decrypt </a:t>
            </a:r>
            <a:r>
              <a:rPr b="1" lang="en" sz="1200">
                <a:solidFill>
                  <a:schemeClr val="dk1"/>
                </a:solidFill>
                <a:latin typeface="Public Sans"/>
                <a:ea typeface="Public Sans"/>
                <a:cs typeface="Public Sans"/>
                <a:sym typeface="Public Sans"/>
              </a:rPr>
              <a:t>ItemKey</a:t>
            </a:r>
            <a:r>
              <a:rPr lang="en" sz="1200">
                <a:solidFill>
                  <a:schemeClr val="dk1"/>
                </a:solidFill>
                <a:latin typeface="Public Sans"/>
                <a:ea typeface="Public Sans"/>
                <a:cs typeface="Public Sans"/>
                <a:sym typeface="Public Sans"/>
              </a:rPr>
              <a:t> using </a:t>
            </a:r>
            <a:r>
              <a:rPr b="1" lang="en" sz="1200">
                <a:solidFill>
                  <a:schemeClr val="dk1"/>
                </a:solidFill>
                <a:latin typeface="Public Sans"/>
                <a:ea typeface="Public Sans"/>
                <a:cs typeface="Public Sans"/>
                <a:sym typeface="Public Sans"/>
              </a:rPr>
              <a:t>VaultKey</a:t>
            </a:r>
            <a:endParaRPr b="1" sz="1200">
              <a:solidFill>
                <a:schemeClr val="dk1"/>
              </a:solidFill>
              <a:latin typeface="Public Sans"/>
              <a:ea typeface="Public Sans"/>
              <a:cs typeface="Public Sans"/>
              <a:sym typeface="Public Sans"/>
            </a:endParaRPr>
          </a:p>
          <a:p>
            <a:pPr indent="0" lvl="0" marL="0" rtl="0" algn="ctr">
              <a:spcBef>
                <a:spcPts val="0"/>
              </a:spcBef>
              <a:spcAft>
                <a:spcPts val="0"/>
              </a:spcAft>
              <a:buNone/>
            </a:pPr>
            <a:r>
              <a:rPr lang="en" sz="1200">
                <a:solidFill>
                  <a:schemeClr val="dk1"/>
                </a:solidFill>
                <a:latin typeface="Public Sans"/>
                <a:ea typeface="Public Sans"/>
                <a:cs typeface="Public Sans"/>
                <a:sym typeface="Public Sans"/>
              </a:rPr>
              <a:t>Decrypt </a:t>
            </a:r>
            <a:r>
              <a:rPr b="1" lang="en" sz="1200">
                <a:solidFill>
                  <a:schemeClr val="dk1"/>
                </a:solidFill>
                <a:latin typeface="Public Sans"/>
                <a:ea typeface="Public Sans"/>
                <a:cs typeface="Public Sans"/>
                <a:sym typeface="Public Sans"/>
              </a:rPr>
              <a:t>Item Data</a:t>
            </a:r>
            <a:r>
              <a:rPr lang="en" sz="1200">
                <a:solidFill>
                  <a:schemeClr val="dk1"/>
                </a:solidFill>
                <a:latin typeface="Public Sans"/>
                <a:ea typeface="Public Sans"/>
                <a:cs typeface="Public Sans"/>
                <a:sym typeface="Public Sans"/>
              </a:rPr>
              <a:t> using </a:t>
            </a:r>
            <a:r>
              <a:rPr b="1" lang="en" sz="1200">
                <a:solidFill>
                  <a:schemeClr val="dk1"/>
                </a:solidFill>
                <a:latin typeface="Public Sans"/>
                <a:ea typeface="Public Sans"/>
                <a:cs typeface="Public Sans"/>
                <a:sym typeface="Public Sans"/>
              </a:rPr>
              <a:t>ItemKey</a:t>
            </a:r>
            <a:endParaRPr b="1" sz="1200">
              <a:solidFill>
                <a:schemeClr val="dk1"/>
              </a:solidFill>
              <a:latin typeface="Public Sans"/>
              <a:ea typeface="Public Sans"/>
              <a:cs typeface="Public Sans"/>
              <a:sym typeface="Public Sans"/>
            </a:endParaRPr>
          </a:p>
        </p:txBody>
      </p:sp>
      <p:cxnSp>
        <p:nvCxnSpPr>
          <p:cNvPr id="1468" name="Google Shape;1468;p276"/>
          <p:cNvCxnSpPr>
            <a:stCxn id="1461" idx="2"/>
            <a:endCxn id="1462" idx="0"/>
          </p:cNvCxnSpPr>
          <p:nvPr/>
        </p:nvCxnSpPr>
        <p:spPr>
          <a:xfrm>
            <a:off x="6327075" y="818484"/>
            <a:ext cx="0" cy="148800"/>
          </a:xfrm>
          <a:prstGeom prst="straightConnector1">
            <a:avLst/>
          </a:prstGeom>
          <a:noFill/>
          <a:ln cap="flat" cmpd="sng" w="9525">
            <a:solidFill>
              <a:schemeClr val="dk2"/>
            </a:solidFill>
            <a:prstDash val="solid"/>
            <a:round/>
            <a:headEnd len="med" w="med" type="none"/>
            <a:tailEnd len="med" w="med" type="triangle"/>
          </a:ln>
        </p:spPr>
      </p:cxnSp>
      <p:cxnSp>
        <p:nvCxnSpPr>
          <p:cNvPr id="1469" name="Google Shape;1469;p276"/>
          <p:cNvCxnSpPr>
            <a:stCxn id="1462" idx="2"/>
            <a:endCxn id="1463" idx="0"/>
          </p:cNvCxnSpPr>
          <p:nvPr/>
        </p:nvCxnSpPr>
        <p:spPr>
          <a:xfrm>
            <a:off x="6327075" y="1655784"/>
            <a:ext cx="0" cy="148800"/>
          </a:xfrm>
          <a:prstGeom prst="straightConnector1">
            <a:avLst/>
          </a:prstGeom>
          <a:noFill/>
          <a:ln cap="flat" cmpd="sng" w="9525">
            <a:solidFill>
              <a:schemeClr val="dk2"/>
            </a:solidFill>
            <a:prstDash val="solid"/>
            <a:round/>
            <a:headEnd len="med" w="med" type="none"/>
            <a:tailEnd len="med" w="med" type="triangle"/>
          </a:ln>
        </p:spPr>
      </p:cxnSp>
      <p:cxnSp>
        <p:nvCxnSpPr>
          <p:cNvPr id="1470" name="Google Shape;1470;p276"/>
          <p:cNvCxnSpPr>
            <a:stCxn id="1463" idx="2"/>
            <a:endCxn id="1464" idx="0"/>
          </p:cNvCxnSpPr>
          <p:nvPr/>
        </p:nvCxnSpPr>
        <p:spPr>
          <a:xfrm>
            <a:off x="6327075" y="2216184"/>
            <a:ext cx="0" cy="148800"/>
          </a:xfrm>
          <a:prstGeom prst="straightConnector1">
            <a:avLst/>
          </a:prstGeom>
          <a:noFill/>
          <a:ln cap="flat" cmpd="sng" w="9525">
            <a:solidFill>
              <a:schemeClr val="dk2"/>
            </a:solidFill>
            <a:prstDash val="solid"/>
            <a:round/>
            <a:headEnd len="med" w="med" type="none"/>
            <a:tailEnd len="med" w="med" type="triangle"/>
          </a:ln>
        </p:spPr>
      </p:cxnSp>
      <p:cxnSp>
        <p:nvCxnSpPr>
          <p:cNvPr id="1471" name="Google Shape;1471;p276"/>
          <p:cNvCxnSpPr>
            <a:stCxn id="1464" idx="2"/>
            <a:endCxn id="1465" idx="0"/>
          </p:cNvCxnSpPr>
          <p:nvPr/>
        </p:nvCxnSpPr>
        <p:spPr>
          <a:xfrm>
            <a:off x="6327075" y="2776584"/>
            <a:ext cx="0" cy="178500"/>
          </a:xfrm>
          <a:prstGeom prst="straightConnector1">
            <a:avLst/>
          </a:prstGeom>
          <a:noFill/>
          <a:ln cap="flat" cmpd="sng" w="9525">
            <a:solidFill>
              <a:schemeClr val="dk2"/>
            </a:solidFill>
            <a:prstDash val="solid"/>
            <a:round/>
            <a:headEnd len="med" w="med" type="none"/>
            <a:tailEnd len="med" w="med" type="triangle"/>
          </a:ln>
        </p:spPr>
      </p:cxnSp>
      <p:cxnSp>
        <p:nvCxnSpPr>
          <p:cNvPr id="1472" name="Google Shape;1472;p276"/>
          <p:cNvCxnSpPr>
            <a:stCxn id="1465" idx="2"/>
            <a:endCxn id="1466" idx="0"/>
          </p:cNvCxnSpPr>
          <p:nvPr/>
        </p:nvCxnSpPr>
        <p:spPr>
          <a:xfrm>
            <a:off x="6327075" y="3324372"/>
            <a:ext cx="0" cy="178500"/>
          </a:xfrm>
          <a:prstGeom prst="straightConnector1">
            <a:avLst/>
          </a:prstGeom>
          <a:noFill/>
          <a:ln cap="flat" cmpd="sng" w="9525">
            <a:solidFill>
              <a:schemeClr val="dk2"/>
            </a:solidFill>
            <a:prstDash val="solid"/>
            <a:round/>
            <a:headEnd len="med" w="med" type="none"/>
            <a:tailEnd len="med" w="med" type="triangle"/>
          </a:ln>
        </p:spPr>
      </p:cxnSp>
      <p:cxnSp>
        <p:nvCxnSpPr>
          <p:cNvPr id="1473" name="Google Shape;1473;p276"/>
          <p:cNvCxnSpPr>
            <a:stCxn id="1466" idx="2"/>
            <a:endCxn id="1467" idx="0"/>
          </p:cNvCxnSpPr>
          <p:nvPr/>
        </p:nvCxnSpPr>
        <p:spPr>
          <a:xfrm>
            <a:off x="6327075" y="3914484"/>
            <a:ext cx="0" cy="165900"/>
          </a:xfrm>
          <a:prstGeom prst="straightConnector1">
            <a:avLst/>
          </a:prstGeom>
          <a:noFill/>
          <a:ln cap="flat" cmpd="sng" w="9525">
            <a:solidFill>
              <a:schemeClr val="dk2"/>
            </a:solidFill>
            <a:prstDash val="solid"/>
            <a:round/>
            <a:headEnd len="med" w="med" type="none"/>
            <a:tailEnd len="med" w="med" type="triangle"/>
          </a:ln>
        </p:spPr>
      </p:cxnSp>
      <p:sp>
        <p:nvSpPr>
          <p:cNvPr id="1474" name="Google Shape;1474;p276"/>
          <p:cNvSpPr txBox="1"/>
          <p:nvPr/>
        </p:nvSpPr>
        <p:spPr>
          <a:xfrm>
            <a:off x="0" y="0"/>
            <a:ext cx="30000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600"/>
              </a:spcAft>
              <a:buNone/>
            </a:pPr>
            <a:r>
              <a:t/>
            </a:r>
            <a:endParaRPr sz="1200">
              <a:solidFill>
                <a:schemeClr val="lt1"/>
              </a:solidFill>
              <a:latin typeface="Public Sans"/>
              <a:ea typeface="Public Sans"/>
              <a:cs typeface="Public Sans"/>
              <a:sym typeface="Public Sans"/>
            </a:endParaRPr>
          </a:p>
        </p:txBody>
      </p:sp>
      <p:sp>
        <p:nvSpPr>
          <p:cNvPr id="1475" name="Google Shape;1475;p276"/>
          <p:cNvSpPr txBox="1"/>
          <p:nvPr/>
        </p:nvSpPr>
        <p:spPr>
          <a:xfrm>
            <a:off x="362850" y="1982850"/>
            <a:ext cx="2931900" cy="222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00">
                <a:solidFill>
                  <a:schemeClr val="lt1"/>
                </a:solidFill>
                <a:latin typeface="Public Sans"/>
                <a:ea typeface="Public Sans"/>
                <a:cs typeface="Public Sans"/>
                <a:sym typeface="Public Sans"/>
              </a:rPr>
              <a:t>Fewer phishing attacks. Lower risk across the first and last mile of access. Better visibility into developer secrets over time, with humans kept in the loop. Secure autofill and built-in two-factor authentication make the safe path the easy one, driving adoption across teams without friction.</a:t>
            </a:r>
            <a:endParaRPr sz="1300">
              <a:solidFill>
                <a:schemeClr val="lt1"/>
              </a:solidFill>
              <a:latin typeface="Public Sans"/>
              <a:ea typeface="Public Sans"/>
              <a:cs typeface="Public Sans"/>
              <a:sym typeface="Public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9" name="Shape 1479"/>
        <p:cNvGrpSpPr/>
        <p:nvPr/>
      </p:nvGrpSpPr>
      <p:grpSpPr>
        <a:xfrm>
          <a:off x="0" y="0"/>
          <a:ext cx="0" cy="0"/>
          <a:chOff x="0" y="0"/>
          <a:chExt cx="0" cy="0"/>
        </a:xfrm>
      </p:grpSpPr>
      <p:sp>
        <p:nvSpPr>
          <p:cNvPr id="1480" name="Google Shape;1480;p277"/>
          <p:cNvSpPr txBox="1"/>
          <p:nvPr>
            <p:ph type="title"/>
          </p:nvPr>
        </p:nvSpPr>
        <p:spPr>
          <a:xfrm>
            <a:off x="457200" y="731525"/>
            <a:ext cx="2743200" cy="738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 sz="2400"/>
              <a:t>Deriving two keys from two secrets</a:t>
            </a:r>
            <a:endParaRPr sz="2400"/>
          </a:p>
        </p:txBody>
      </p:sp>
      <p:sp>
        <p:nvSpPr>
          <p:cNvPr id="1481" name="Google Shape;1481;p277"/>
          <p:cNvSpPr/>
          <p:nvPr/>
        </p:nvSpPr>
        <p:spPr>
          <a:xfrm>
            <a:off x="457200" y="457200"/>
            <a:ext cx="365700" cy="37800"/>
          </a:xfrm>
          <a:prstGeom prst="rect">
            <a:avLst/>
          </a:prstGeom>
          <a:solidFill>
            <a:srgbClr val="76E0B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1482" name="Google Shape;1482;p277"/>
          <p:cNvSpPr txBox="1"/>
          <p:nvPr/>
        </p:nvSpPr>
        <p:spPr>
          <a:xfrm>
            <a:off x="457200" y="4872327"/>
            <a:ext cx="887700" cy="61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400">
                <a:solidFill>
                  <a:schemeClr val="dk1"/>
                </a:solidFill>
                <a:latin typeface="Public Sans"/>
                <a:ea typeface="Public Sans"/>
                <a:cs typeface="Public Sans"/>
                <a:sym typeface="Public Sans"/>
              </a:rPr>
              <a:t>PRIVATE AND CONFIDENTIAL</a:t>
            </a:r>
            <a:endParaRPr sz="400">
              <a:solidFill>
                <a:schemeClr val="dk1"/>
              </a:solidFill>
              <a:latin typeface="Public Sans"/>
              <a:ea typeface="Public Sans"/>
              <a:cs typeface="Public Sans"/>
              <a:sym typeface="Public Sans"/>
            </a:endParaRPr>
          </a:p>
        </p:txBody>
      </p:sp>
      <p:sp>
        <p:nvSpPr>
          <p:cNvPr id="1483" name="Google Shape;1483;p277"/>
          <p:cNvSpPr txBox="1"/>
          <p:nvPr/>
        </p:nvSpPr>
        <p:spPr>
          <a:xfrm>
            <a:off x="457200" y="1588438"/>
            <a:ext cx="3000000" cy="1400700"/>
          </a:xfrm>
          <a:prstGeom prst="rect">
            <a:avLst/>
          </a:prstGeom>
          <a:noFill/>
          <a:ln>
            <a:noFill/>
          </a:ln>
        </p:spPr>
        <p:txBody>
          <a:bodyPr anchorCtr="0" anchor="t" bIns="91425" lIns="91425" spcFirstLastPara="1" rIns="91425" wrap="square" tIns="91425">
            <a:spAutoFit/>
          </a:bodyPr>
          <a:lstStyle/>
          <a:p>
            <a:pPr indent="0" lvl="0" marL="114300" marR="114300" rtl="0" algn="l">
              <a:lnSpc>
                <a:spcPct val="115000"/>
              </a:lnSpc>
              <a:spcBef>
                <a:spcPts val="600"/>
              </a:spcBef>
              <a:spcAft>
                <a:spcPts val="0"/>
              </a:spcAft>
              <a:buNone/>
            </a:pPr>
            <a:r>
              <a:rPr lang="en" sz="1000">
                <a:solidFill>
                  <a:schemeClr val="accent6"/>
                </a:solidFill>
                <a:latin typeface="Public Sans"/>
                <a:ea typeface="Public Sans"/>
                <a:cs typeface="Public Sans"/>
                <a:sym typeface="Public Sans"/>
              </a:rPr>
              <a:t>Two different secrets, each with their own security properties, are used in deriving encryption and authentication keys. In 1Password, these are your </a:t>
            </a:r>
            <a:r>
              <a:rPr b="1" lang="en" sz="1000">
                <a:solidFill>
                  <a:schemeClr val="accent6"/>
                </a:solidFill>
                <a:latin typeface="Public Sans"/>
                <a:ea typeface="Public Sans"/>
                <a:cs typeface="Public Sans"/>
                <a:sym typeface="Public Sans"/>
              </a:rPr>
              <a:t>account password </a:t>
            </a:r>
            <a:r>
              <a:rPr lang="en" sz="1000">
                <a:solidFill>
                  <a:schemeClr val="accent6"/>
                </a:solidFill>
                <a:latin typeface="Public Sans"/>
                <a:ea typeface="Public Sans"/>
                <a:cs typeface="Public Sans"/>
                <a:sym typeface="Public Sans"/>
              </a:rPr>
              <a:t>(something you know) and your </a:t>
            </a:r>
            <a:r>
              <a:rPr b="1" lang="en" sz="1000">
                <a:solidFill>
                  <a:schemeClr val="accent6"/>
                </a:solidFill>
                <a:latin typeface="Public Sans"/>
                <a:ea typeface="Public Sans"/>
                <a:cs typeface="Public Sans"/>
                <a:sym typeface="Public Sans"/>
              </a:rPr>
              <a:t>Secret Key</a:t>
            </a:r>
            <a:r>
              <a:rPr lang="en" sz="1000">
                <a:solidFill>
                  <a:schemeClr val="accent6"/>
                </a:solidFill>
                <a:latin typeface="Public Sans"/>
                <a:ea typeface="Public Sans"/>
                <a:cs typeface="Public Sans"/>
                <a:sym typeface="Public Sans"/>
              </a:rPr>
              <a:t> (a high-entropy secret you have on your device).</a:t>
            </a:r>
            <a:endParaRPr sz="1000">
              <a:solidFill>
                <a:schemeClr val="accent6"/>
              </a:solidFill>
              <a:latin typeface="Public Sans"/>
              <a:ea typeface="Public Sans"/>
              <a:cs typeface="Public Sans"/>
              <a:sym typeface="Public Sans"/>
            </a:endParaRPr>
          </a:p>
        </p:txBody>
      </p:sp>
      <p:sp>
        <p:nvSpPr>
          <p:cNvPr id="1484" name="Google Shape;1484;p277"/>
          <p:cNvSpPr txBox="1"/>
          <p:nvPr/>
        </p:nvSpPr>
        <p:spPr>
          <a:xfrm>
            <a:off x="629650" y="2989138"/>
            <a:ext cx="3000000" cy="946500"/>
          </a:xfrm>
          <a:prstGeom prst="rect">
            <a:avLst/>
          </a:prstGeom>
          <a:noFill/>
          <a:ln>
            <a:noFill/>
          </a:ln>
        </p:spPr>
        <p:txBody>
          <a:bodyPr anchorCtr="0" anchor="t" bIns="91425" lIns="91425" spcFirstLastPara="1" rIns="91425" wrap="square" tIns="91425">
            <a:spAutoFit/>
          </a:bodyPr>
          <a:lstStyle/>
          <a:p>
            <a:pPr indent="0" lvl="0" marL="114300" marR="114300" rtl="0" algn="l">
              <a:lnSpc>
                <a:spcPct val="115000"/>
              </a:lnSpc>
              <a:spcBef>
                <a:spcPts val="600"/>
              </a:spcBef>
              <a:spcAft>
                <a:spcPts val="0"/>
              </a:spcAft>
              <a:buNone/>
            </a:pPr>
            <a:r>
              <a:rPr lang="en" sz="1000">
                <a:solidFill>
                  <a:srgbClr val="1A285F"/>
                </a:solidFill>
                <a:latin typeface="Public Sans"/>
                <a:ea typeface="Public Sans"/>
                <a:cs typeface="Public Sans"/>
                <a:sym typeface="Public Sans"/>
              </a:rPr>
              <a:t>Account Password:</a:t>
            </a:r>
            <a:endParaRPr sz="1000">
              <a:solidFill>
                <a:srgbClr val="1A285F"/>
              </a:solidFill>
              <a:latin typeface="Public Sans"/>
              <a:ea typeface="Public Sans"/>
              <a:cs typeface="Public Sans"/>
              <a:sym typeface="Public Sans"/>
            </a:endParaRPr>
          </a:p>
          <a:p>
            <a:pPr indent="0" lvl="0" marL="114300" marR="114300" rtl="0" algn="l">
              <a:lnSpc>
                <a:spcPct val="115000"/>
              </a:lnSpc>
              <a:spcBef>
                <a:spcPts val="600"/>
              </a:spcBef>
              <a:spcAft>
                <a:spcPts val="0"/>
              </a:spcAft>
              <a:buNone/>
            </a:pPr>
            <a:r>
              <a:rPr lang="en" sz="1000">
                <a:solidFill>
                  <a:srgbClr val="1A285F"/>
                </a:solidFill>
                <a:latin typeface="Public Sans"/>
                <a:ea typeface="Public Sans"/>
                <a:cs typeface="Public Sans"/>
                <a:sym typeface="Public Sans"/>
              </a:rPr>
              <a:t>Something you must remember and type when unlocking 1Password. It’s never transmitted from your devices. </a:t>
            </a:r>
            <a:endParaRPr sz="1000">
              <a:solidFill>
                <a:srgbClr val="1A285F"/>
              </a:solidFill>
              <a:latin typeface="Public Sans"/>
              <a:ea typeface="Public Sans"/>
              <a:cs typeface="Public Sans"/>
              <a:sym typeface="Public Sans"/>
            </a:endParaRPr>
          </a:p>
        </p:txBody>
      </p:sp>
      <p:sp>
        <p:nvSpPr>
          <p:cNvPr id="1485" name="Google Shape;1485;p277"/>
          <p:cNvSpPr txBox="1"/>
          <p:nvPr/>
        </p:nvSpPr>
        <p:spPr>
          <a:xfrm>
            <a:off x="3834600" y="3751675"/>
            <a:ext cx="4852200" cy="1300500"/>
          </a:xfrm>
          <a:prstGeom prst="rect">
            <a:avLst/>
          </a:prstGeom>
          <a:noFill/>
          <a:ln>
            <a:noFill/>
          </a:ln>
        </p:spPr>
        <p:txBody>
          <a:bodyPr anchorCtr="0" anchor="t" bIns="91425" lIns="91425" spcFirstLastPara="1" rIns="91425" wrap="square" tIns="91425">
            <a:spAutoFit/>
          </a:bodyPr>
          <a:lstStyle/>
          <a:p>
            <a:pPr indent="0" lvl="0" marL="114300" marR="114300" rtl="0" algn="l">
              <a:lnSpc>
                <a:spcPct val="115000"/>
              </a:lnSpc>
              <a:spcBef>
                <a:spcPts val="600"/>
              </a:spcBef>
              <a:spcAft>
                <a:spcPts val="0"/>
              </a:spcAft>
              <a:buNone/>
            </a:pPr>
            <a:r>
              <a:rPr lang="en" sz="1000">
                <a:solidFill>
                  <a:srgbClr val="1A285F"/>
                </a:solidFill>
                <a:latin typeface="Public Sans"/>
                <a:ea typeface="Public Sans"/>
                <a:cs typeface="Public Sans"/>
                <a:sym typeface="Public Sans"/>
              </a:rPr>
              <a:t>Secret Key:</a:t>
            </a:r>
            <a:endParaRPr sz="1000">
              <a:solidFill>
                <a:srgbClr val="1A285F"/>
              </a:solidFill>
              <a:latin typeface="Public Sans"/>
              <a:ea typeface="Public Sans"/>
              <a:cs typeface="Public Sans"/>
              <a:sym typeface="Public Sans"/>
            </a:endParaRPr>
          </a:p>
          <a:p>
            <a:pPr indent="0" lvl="0" marL="114300" marR="114300" rtl="0" algn="l">
              <a:lnSpc>
                <a:spcPct val="115000"/>
              </a:lnSpc>
              <a:spcBef>
                <a:spcPts val="600"/>
              </a:spcBef>
              <a:spcAft>
                <a:spcPts val="0"/>
              </a:spcAft>
              <a:buNone/>
            </a:pPr>
            <a:r>
              <a:rPr lang="en" sz="1000">
                <a:solidFill>
                  <a:srgbClr val="1A285F"/>
                </a:solidFill>
                <a:latin typeface="Public Sans"/>
                <a:ea typeface="Public Sans"/>
                <a:cs typeface="Public Sans"/>
                <a:sym typeface="Public Sans"/>
              </a:rPr>
              <a:t>A randomly generated user secret key that is created upon first signup. It’s created and stored locally. Along with the user’s account password, it’s required both for decrypting data and for authenticating to the server. The Secret Key prevents an attacker who has acquired remotely stored data from attempting to guess a user’s account password. </a:t>
            </a:r>
            <a:endParaRPr sz="1000">
              <a:solidFill>
                <a:srgbClr val="1A285F"/>
              </a:solidFill>
              <a:latin typeface="Public Sans"/>
              <a:ea typeface="Public Sans"/>
              <a:cs typeface="Public Sans"/>
              <a:sym typeface="Public Sans"/>
            </a:endParaRPr>
          </a:p>
        </p:txBody>
      </p:sp>
      <p:pic>
        <p:nvPicPr>
          <p:cNvPr id="1486" name="Google Shape;1486;p277"/>
          <p:cNvPicPr preferRelativeResize="0"/>
          <p:nvPr/>
        </p:nvPicPr>
        <p:blipFill>
          <a:blip r:embed="rId3">
            <a:alphaModFix/>
          </a:blip>
          <a:stretch>
            <a:fillRect/>
          </a:stretch>
        </p:blipFill>
        <p:spPr>
          <a:xfrm>
            <a:off x="3629643" y="1159987"/>
            <a:ext cx="5437431" cy="2257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0" name="Shape 1490"/>
        <p:cNvGrpSpPr/>
        <p:nvPr/>
      </p:nvGrpSpPr>
      <p:grpSpPr>
        <a:xfrm>
          <a:off x="0" y="0"/>
          <a:ext cx="0" cy="0"/>
          <a:chOff x="0" y="0"/>
          <a:chExt cx="0" cy="0"/>
        </a:xfrm>
      </p:grpSpPr>
      <p:pic>
        <p:nvPicPr>
          <p:cNvPr id="1491" name="Google Shape;1491;p278"/>
          <p:cNvPicPr preferRelativeResize="0"/>
          <p:nvPr/>
        </p:nvPicPr>
        <p:blipFill rotWithShape="1">
          <a:blip r:embed="rId3">
            <a:alphaModFix/>
          </a:blip>
          <a:srcRect b="0" l="40" r="40" t="0"/>
          <a:stretch/>
        </p:blipFill>
        <p:spPr>
          <a:xfrm>
            <a:off x="228" y="19936"/>
            <a:ext cx="9143544" cy="5111690"/>
          </a:xfrm>
          <a:prstGeom prst="rect">
            <a:avLst/>
          </a:prstGeom>
          <a:noFill/>
          <a:ln>
            <a:noFill/>
          </a:ln>
        </p:spPr>
      </p:pic>
      <p:sp>
        <p:nvSpPr>
          <p:cNvPr id="1492" name="Google Shape;1492;p278"/>
          <p:cNvSpPr txBox="1"/>
          <p:nvPr/>
        </p:nvSpPr>
        <p:spPr>
          <a:xfrm>
            <a:off x="4035750" y="4264250"/>
            <a:ext cx="5020200" cy="80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rPr>
              <a:t>Outcome</a:t>
            </a:r>
            <a:r>
              <a:rPr lang="en" sz="1100">
                <a:solidFill>
                  <a:schemeClr val="dk2"/>
                </a:solidFill>
              </a:rPr>
              <a:t> - reduction of Phishing attacks, reduce risk 1st &amp; last mile, dev secrets visibility time based - human in the loop, autofill, 2MFA, persuasive adoption at LOB, peace of mind knowing gap coverage within budget (not a rip &amp; replace option), scaleable (On / Off boarding), ……..</a:t>
            </a:r>
            <a:endParaRPr sz="1100">
              <a:solidFill>
                <a:schemeClr val="dk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1496" name="Shape 1496"/>
        <p:cNvGrpSpPr/>
        <p:nvPr/>
      </p:nvGrpSpPr>
      <p:grpSpPr>
        <a:xfrm>
          <a:off x="0" y="0"/>
          <a:ext cx="0" cy="0"/>
          <a:chOff x="0" y="0"/>
          <a:chExt cx="0" cy="0"/>
        </a:xfrm>
      </p:grpSpPr>
      <p:sp>
        <p:nvSpPr>
          <p:cNvPr id="1497" name="Google Shape;1497;p279"/>
          <p:cNvSpPr txBox="1"/>
          <p:nvPr>
            <p:ph type="title"/>
          </p:nvPr>
        </p:nvSpPr>
        <p:spPr>
          <a:xfrm>
            <a:off x="457200" y="452773"/>
            <a:ext cx="8229600" cy="4617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
                <a:solidFill>
                  <a:schemeClr val="lt1"/>
                </a:solidFill>
              </a:rPr>
              <a:t>We seamlessly fit into existing tech stacks</a:t>
            </a:r>
            <a:endParaRPr>
              <a:solidFill>
                <a:schemeClr val="lt1"/>
              </a:solidFill>
            </a:endParaRPr>
          </a:p>
        </p:txBody>
      </p:sp>
      <p:sp>
        <p:nvSpPr>
          <p:cNvPr id="1498" name="Google Shape;1498;p279"/>
          <p:cNvSpPr txBox="1"/>
          <p:nvPr>
            <p:ph idx="1" type="subTitle"/>
          </p:nvPr>
        </p:nvSpPr>
        <p:spPr>
          <a:xfrm>
            <a:off x="457200" y="914478"/>
            <a:ext cx="8229600" cy="274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solidFill>
                  <a:schemeClr val="accent1"/>
                </a:solidFill>
              </a:rPr>
              <a:t>More than 350+ integrations with the leading AI, IT and security, and developer tools</a:t>
            </a:r>
            <a:endParaRPr>
              <a:solidFill>
                <a:schemeClr val="accent1"/>
              </a:solidFill>
            </a:endParaRPr>
          </a:p>
          <a:p>
            <a:pPr indent="0" lvl="0" marL="0" rtl="0" algn="l">
              <a:spcBef>
                <a:spcPts val="600"/>
              </a:spcBef>
              <a:spcAft>
                <a:spcPts val="600"/>
              </a:spcAft>
              <a:buNone/>
            </a:pPr>
            <a:r>
              <a:t/>
            </a:r>
            <a:endParaRPr>
              <a:solidFill>
                <a:schemeClr val="accent1"/>
              </a:solidFill>
            </a:endParaRPr>
          </a:p>
        </p:txBody>
      </p:sp>
      <p:pic>
        <p:nvPicPr>
          <p:cNvPr id="1499" name="Google Shape;1499;p279" title="1Password Logo.png"/>
          <p:cNvPicPr preferRelativeResize="0"/>
          <p:nvPr/>
        </p:nvPicPr>
        <p:blipFill>
          <a:blip r:embed="rId3">
            <a:alphaModFix/>
          </a:blip>
          <a:stretch>
            <a:fillRect/>
          </a:stretch>
        </p:blipFill>
        <p:spPr>
          <a:xfrm>
            <a:off x="8343491" y="179843"/>
            <a:ext cx="548641" cy="109728"/>
          </a:xfrm>
          <a:prstGeom prst="rect">
            <a:avLst/>
          </a:prstGeom>
          <a:noFill/>
          <a:ln>
            <a:noFill/>
          </a:ln>
        </p:spPr>
      </p:pic>
      <p:sp>
        <p:nvSpPr>
          <p:cNvPr id="1500" name="Google Shape;1500;p279"/>
          <p:cNvSpPr/>
          <p:nvPr/>
        </p:nvSpPr>
        <p:spPr>
          <a:xfrm>
            <a:off x="610888" y="1453700"/>
            <a:ext cx="2386200" cy="3201600"/>
          </a:xfrm>
          <a:prstGeom prst="roundRect">
            <a:avLst>
              <a:gd fmla="val 5481" name="adj"/>
            </a:avLst>
          </a:prstGeom>
          <a:solidFill>
            <a:srgbClr val="FFFFFF"/>
          </a:solidFill>
          <a:ln cap="flat" cmpd="sng" w="9525">
            <a:solidFill>
              <a:srgbClr val="D9D9D9"/>
            </a:solidFill>
            <a:prstDash val="solid"/>
            <a:round/>
            <a:headEnd len="sm" w="sm" type="none"/>
            <a:tailEnd len="sm" w="sm" type="none"/>
          </a:ln>
          <a:effectLst>
            <a:outerShdw blurRad="271463" rotWithShape="0" algn="bl">
              <a:srgbClr val="3B66BC">
                <a:alpha val="20000"/>
              </a:srgbClr>
            </a:outerShdw>
          </a:effectLst>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501" name="Google Shape;1501;p279"/>
          <p:cNvSpPr/>
          <p:nvPr/>
        </p:nvSpPr>
        <p:spPr>
          <a:xfrm>
            <a:off x="3120024" y="1453725"/>
            <a:ext cx="3273600" cy="3201600"/>
          </a:xfrm>
          <a:prstGeom prst="roundRect">
            <a:avLst>
              <a:gd fmla="val 5481" name="adj"/>
            </a:avLst>
          </a:prstGeom>
          <a:solidFill>
            <a:srgbClr val="FFFFFF"/>
          </a:solidFill>
          <a:ln cap="flat" cmpd="sng" w="9525">
            <a:solidFill>
              <a:srgbClr val="D9D9D9"/>
            </a:solidFill>
            <a:prstDash val="solid"/>
            <a:round/>
            <a:headEnd len="sm" w="sm" type="none"/>
            <a:tailEnd len="sm" w="sm" type="none"/>
          </a:ln>
          <a:effectLst>
            <a:outerShdw blurRad="271463" rotWithShape="0" algn="bl">
              <a:srgbClr val="3B66BC">
                <a:alpha val="20000"/>
              </a:srgbClr>
            </a:outerShdw>
          </a:effectLst>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502" name="Google Shape;1502;p279"/>
          <p:cNvSpPr txBox="1"/>
          <p:nvPr/>
        </p:nvSpPr>
        <p:spPr>
          <a:xfrm>
            <a:off x="873076" y="1560704"/>
            <a:ext cx="1842300" cy="277200"/>
          </a:xfrm>
          <a:prstGeom prst="rect">
            <a:avLst/>
          </a:prstGeom>
          <a:noFill/>
          <a:ln>
            <a:noFill/>
          </a:ln>
        </p:spPr>
        <p:txBody>
          <a:bodyPr anchorCtr="0" anchor="t" bIns="45725" lIns="45725" spcFirstLastPara="1" rIns="45725" wrap="square" tIns="45725">
            <a:spAutoFit/>
          </a:bodyPr>
          <a:lstStyle/>
          <a:p>
            <a:pPr indent="0" lvl="0" marL="0" marR="0" rtl="0" algn="ctr">
              <a:lnSpc>
                <a:spcPct val="100000"/>
              </a:lnSpc>
              <a:spcBef>
                <a:spcPts val="0"/>
              </a:spcBef>
              <a:spcAft>
                <a:spcPts val="0"/>
              </a:spcAft>
              <a:buClr>
                <a:srgbClr val="000000"/>
              </a:buClr>
              <a:buSzPts val="1200"/>
              <a:buFont typeface="Arial"/>
              <a:buNone/>
            </a:pPr>
            <a:r>
              <a:rPr lang="en" sz="1200">
                <a:solidFill>
                  <a:srgbClr val="303136"/>
                </a:solidFill>
                <a:latin typeface="Public Sans ExtraBold"/>
                <a:ea typeface="Public Sans ExtraBold"/>
                <a:cs typeface="Public Sans ExtraBold"/>
                <a:sym typeface="Public Sans ExtraBold"/>
              </a:rPr>
              <a:t>AI</a:t>
            </a:r>
            <a:endParaRPr b="0" i="0" sz="1200" u="none" cap="none" strike="noStrike">
              <a:solidFill>
                <a:srgbClr val="303136"/>
              </a:solidFill>
              <a:latin typeface="Public Sans ExtraBold"/>
              <a:ea typeface="Public Sans ExtraBold"/>
              <a:cs typeface="Public Sans ExtraBold"/>
              <a:sym typeface="Public Sans ExtraBold"/>
            </a:endParaRPr>
          </a:p>
        </p:txBody>
      </p:sp>
      <p:pic>
        <p:nvPicPr>
          <p:cNvPr id="1503" name="Google Shape;1503;p279"/>
          <p:cNvPicPr preferRelativeResize="0"/>
          <p:nvPr/>
        </p:nvPicPr>
        <p:blipFill>
          <a:blip r:embed="rId4">
            <a:alphaModFix/>
          </a:blip>
          <a:stretch>
            <a:fillRect/>
          </a:stretch>
        </p:blipFill>
        <p:spPr>
          <a:xfrm>
            <a:off x="4405526" y="3437549"/>
            <a:ext cx="457200" cy="260604"/>
          </a:xfrm>
          <a:prstGeom prst="rect">
            <a:avLst/>
          </a:prstGeom>
          <a:noFill/>
          <a:ln>
            <a:noFill/>
          </a:ln>
        </p:spPr>
      </p:pic>
      <p:cxnSp>
        <p:nvCxnSpPr>
          <p:cNvPr id="1504" name="Google Shape;1504;p279"/>
          <p:cNvCxnSpPr/>
          <p:nvPr/>
        </p:nvCxnSpPr>
        <p:spPr>
          <a:xfrm>
            <a:off x="1014101" y="1826661"/>
            <a:ext cx="1579800" cy="0"/>
          </a:xfrm>
          <a:prstGeom prst="straightConnector1">
            <a:avLst/>
          </a:prstGeom>
          <a:noFill/>
          <a:ln cap="flat" cmpd="sng" w="9525">
            <a:solidFill>
              <a:srgbClr val="1A285F"/>
            </a:solidFill>
            <a:prstDash val="solid"/>
            <a:round/>
            <a:headEnd len="sm" w="sm" type="none"/>
            <a:tailEnd len="sm" w="sm" type="none"/>
          </a:ln>
        </p:spPr>
      </p:cxnSp>
      <p:sp>
        <p:nvSpPr>
          <p:cNvPr id="1505" name="Google Shape;1505;p279"/>
          <p:cNvSpPr txBox="1"/>
          <p:nvPr/>
        </p:nvSpPr>
        <p:spPr>
          <a:xfrm>
            <a:off x="3826282" y="1560704"/>
            <a:ext cx="1842300" cy="277200"/>
          </a:xfrm>
          <a:prstGeom prst="rect">
            <a:avLst/>
          </a:prstGeom>
          <a:noFill/>
          <a:ln>
            <a:noFill/>
          </a:ln>
        </p:spPr>
        <p:txBody>
          <a:bodyPr anchorCtr="0" anchor="t" bIns="45725" lIns="45725" spcFirstLastPara="1" rIns="45725" wrap="square" tIns="45725">
            <a:spAutoFit/>
          </a:bodyPr>
          <a:lstStyle/>
          <a:p>
            <a:pPr indent="0" lvl="0" marL="0" marR="0" rtl="0" algn="ctr">
              <a:lnSpc>
                <a:spcPct val="100000"/>
              </a:lnSpc>
              <a:spcBef>
                <a:spcPts val="0"/>
              </a:spcBef>
              <a:spcAft>
                <a:spcPts val="0"/>
              </a:spcAft>
              <a:buClr>
                <a:srgbClr val="000000"/>
              </a:buClr>
              <a:buSzPts val="1200"/>
              <a:buFont typeface="Arial"/>
              <a:buNone/>
            </a:pPr>
            <a:r>
              <a:rPr lang="en" sz="1200">
                <a:solidFill>
                  <a:srgbClr val="303136"/>
                </a:solidFill>
                <a:latin typeface="Public Sans ExtraBold"/>
                <a:ea typeface="Public Sans ExtraBold"/>
                <a:cs typeface="Public Sans ExtraBold"/>
                <a:sym typeface="Public Sans ExtraBold"/>
              </a:rPr>
              <a:t>IT &amp; Security</a:t>
            </a:r>
            <a:endParaRPr b="0" i="0" sz="1200" u="none" cap="none" strike="noStrike">
              <a:solidFill>
                <a:srgbClr val="303136"/>
              </a:solidFill>
              <a:latin typeface="Public Sans ExtraBold"/>
              <a:ea typeface="Public Sans ExtraBold"/>
              <a:cs typeface="Public Sans ExtraBold"/>
              <a:sym typeface="Public Sans ExtraBold"/>
            </a:endParaRPr>
          </a:p>
        </p:txBody>
      </p:sp>
      <p:cxnSp>
        <p:nvCxnSpPr>
          <p:cNvPr id="1506" name="Google Shape;1506;p279"/>
          <p:cNvCxnSpPr/>
          <p:nvPr/>
        </p:nvCxnSpPr>
        <p:spPr>
          <a:xfrm>
            <a:off x="3931557" y="1826661"/>
            <a:ext cx="1579800" cy="0"/>
          </a:xfrm>
          <a:prstGeom prst="straightConnector1">
            <a:avLst/>
          </a:prstGeom>
          <a:noFill/>
          <a:ln cap="flat" cmpd="sng" w="9525">
            <a:solidFill>
              <a:srgbClr val="1A285F"/>
            </a:solidFill>
            <a:prstDash val="solid"/>
            <a:round/>
            <a:headEnd len="sm" w="sm" type="none"/>
            <a:tailEnd len="sm" w="sm" type="none"/>
          </a:ln>
        </p:spPr>
      </p:cxnSp>
      <p:sp>
        <p:nvSpPr>
          <p:cNvPr id="1507" name="Google Shape;1507;p279"/>
          <p:cNvSpPr/>
          <p:nvPr/>
        </p:nvSpPr>
        <p:spPr>
          <a:xfrm>
            <a:off x="6501175" y="1453725"/>
            <a:ext cx="2335800" cy="3201600"/>
          </a:xfrm>
          <a:prstGeom prst="roundRect">
            <a:avLst>
              <a:gd fmla="val 5481" name="adj"/>
            </a:avLst>
          </a:prstGeom>
          <a:solidFill>
            <a:srgbClr val="FFFFFF"/>
          </a:solidFill>
          <a:ln cap="flat" cmpd="sng" w="9525">
            <a:solidFill>
              <a:srgbClr val="D9D9D9"/>
            </a:solidFill>
            <a:prstDash val="solid"/>
            <a:round/>
            <a:headEnd len="sm" w="sm" type="none"/>
            <a:tailEnd len="sm" w="sm" type="none"/>
          </a:ln>
          <a:effectLst>
            <a:outerShdw blurRad="271463" rotWithShape="0" algn="bl">
              <a:srgbClr val="3B66BC">
                <a:alpha val="20000"/>
              </a:srgbClr>
            </a:outerShdw>
          </a:effectLst>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508" name="Google Shape;1508;p279"/>
          <p:cNvSpPr txBox="1"/>
          <p:nvPr/>
        </p:nvSpPr>
        <p:spPr>
          <a:xfrm>
            <a:off x="6698851" y="1560704"/>
            <a:ext cx="1842300" cy="277200"/>
          </a:xfrm>
          <a:prstGeom prst="rect">
            <a:avLst/>
          </a:prstGeom>
          <a:noFill/>
          <a:ln>
            <a:noFill/>
          </a:ln>
        </p:spPr>
        <p:txBody>
          <a:bodyPr anchorCtr="0" anchor="t" bIns="45725" lIns="45725" spcFirstLastPara="1" rIns="45725" wrap="square" tIns="45725">
            <a:spAutoFit/>
          </a:bodyPr>
          <a:lstStyle/>
          <a:p>
            <a:pPr indent="0" lvl="0" marL="0" marR="0" rtl="0" algn="ctr">
              <a:lnSpc>
                <a:spcPct val="100000"/>
              </a:lnSpc>
              <a:spcBef>
                <a:spcPts val="0"/>
              </a:spcBef>
              <a:spcAft>
                <a:spcPts val="0"/>
              </a:spcAft>
              <a:buClr>
                <a:srgbClr val="000000"/>
              </a:buClr>
              <a:buSzPts val="1200"/>
              <a:buFont typeface="Arial"/>
              <a:buNone/>
            </a:pPr>
            <a:r>
              <a:rPr lang="en" sz="1200">
                <a:solidFill>
                  <a:srgbClr val="303136"/>
                </a:solidFill>
                <a:latin typeface="Public Sans ExtraBold"/>
                <a:ea typeface="Public Sans ExtraBold"/>
                <a:cs typeface="Public Sans ExtraBold"/>
                <a:sym typeface="Public Sans ExtraBold"/>
              </a:rPr>
              <a:t>Developer</a:t>
            </a:r>
            <a:endParaRPr b="0" i="0" sz="1200" u="none" cap="none" strike="noStrike">
              <a:solidFill>
                <a:srgbClr val="303136"/>
              </a:solidFill>
              <a:latin typeface="Public Sans ExtraBold"/>
              <a:ea typeface="Public Sans ExtraBold"/>
              <a:cs typeface="Public Sans ExtraBold"/>
              <a:sym typeface="Public Sans ExtraBold"/>
            </a:endParaRPr>
          </a:p>
        </p:txBody>
      </p:sp>
      <p:cxnSp>
        <p:nvCxnSpPr>
          <p:cNvPr id="1509" name="Google Shape;1509;p279"/>
          <p:cNvCxnSpPr/>
          <p:nvPr/>
        </p:nvCxnSpPr>
        <p:spPr>
          <a:xfrm>
            <a:off x="6804126" y="1826661"/>
            <a:ext cx="1579800" cy="0"/>
          </a:xfrm>
          <a:prstGeom prst="straightConnector1">
            <a:avLst/>
          </a:prstGeom>
          <a:noFill/>
          <a:ln cap="flat" cmpd="sng" w="9525">
            <a:solidFill>
              <a:srgbClr val="1A285F"/>
            </a:solidFill>
            <a:prstDash val="solid"/>
            <a:round/>
            <a:headEnd len="sm" w="sm" type="none"/>
            <a:tailEnd len="sm" w="sm" type="none"/>
          </a:ln>
        </p:spPr>
      </p:cxnSp>
      <p:pic>
        <p:nvPicPr>
          <p:cNvPr id="1510" name="Google Shape;1510;p279"/>
          <p:cNvPicPr preferRelativeResize="0"/>
          <p:nvPr/>
        </p:nvPicPr>
        <p:blipFill rotWithShape="1">
          <a:blip r:embed="rId5">
            <a:alphaModFix/>
          </a:blip>
          <a:srcRect b="0" l="0" r="0" t="0"/>
          <a:stretch/>
        </p:blipFill>
        <p:spPr>
          <a:xfrm>
            <a:off x="3274413" y="1974337"/>
            <a:ext cx="927000" cy="196076"/>
          </a:xfrm>
          <a:prstGeom prst="rect">
            <a:avLst/>
          </a:prstGeom>
          <a:noFill/>
          <a:ln>
            <a:noFill/>
          </a:ln>
        </p:spPr>
      </p:pic>
      <p:pic>
        <p:nvPicPr>
          <p:cNvPr id="1511" name="Google Shape;1511;p279"/>
          <p:cNvPicPr preferRelativeResize="0"/>
          <p:nvPr/>
        </p:nvPicPr>
        <p:blipFill rotWithShape="1">
          <a:blip r:embed="rId6">
            <a:alphaModFix/>
          </a:blip>
          <a:srcRect b="0" l="0" r="0" t="0"/>
          <a:stretch/>
        </p:blipFill>
        <p:spPr>
          <a:xfrm>
            <a:off x="4365189" y="2007238"/>
            <a:ext cx="914400" cy="161894"/>
          </a:xfrm>
          <a:prstGeom prst="rect">
            <a:avLst/>
          </a:prstGeom>
          <a:noFill/>
          <a:ln>
            <a:noFill/>
          </a:ln>
        </p:spPr>
      </p:pic>
      <p:pic>
        <p:nvPicPr>
          <p:cNvPr id="1512" name="Google Shape;1512;p279"/>
          <p:cNvPicPr preferRelativeResize="0"/>
          <p:nvPr/>
        </p:nvPicPr>
        <p:blipFill rotWithShape="1">
          <a:blip r:embed="rId7">
            <a:alphaModFix/>
          </a:blip>
          <a:srcRect b="0" l="0" r="0" t="0"/>
          <a:stretch/>
        </p:blipFill>
        <p:spPr>
          <a:xfrm>
            <a:off x="7652697" y="3137442"/>
            <a:ext cx="660350" cy="172572"/>
          </a:xfrm>
          <a:prstGeom prst="rect">
            <a:avLst/>
          </a:prstGeom>
          <a:noFill/>
          <a:ln>
            <a:noFill/>
          </a:ln>
        </p:spPr>
      </p:pic>
      <p:pic>
        <p:nvPicPr>
          <p:cNvPr id="1513" name="Google Shape;1513;p279"/>
          <p:cNvPicPr preferRelativeResize="0"/>
          <p:nvPr/>
        </p:nvPicPr>
        <p:blipFill rotWithShape="1">
          <a:blip r:embed="rId8">
            <a:alphaModFix/>
          </a:blip>
          <a:srcRect b="0" l="0" r="0" t="0"/>
          <a:stretch/>
        </p:blipFill>
        <p:spPr>
          <a:xfrm>
            <a:off x="7215159" y="4081092"/>
            <a:ext cx="824877" cy="199973"/>
          </a:xfrm>
          <a:prstGeom prst="rect">
            <a:avLst/>
          </a:prstGeom>
          <a:noFill/>
          <a:ln>
            <a:noFill/>
          </a:ln>
        </p:spPr>
      </p:pic>
      <p:pic>
        <p:nvPicPr>
          <p:cNvPr id="1514" name="Google Shape;1514;p279"/>
          <p:cNvPicPr preferRelativeResize="0"/>
          <p:nvPr/>
        </p:nvPicPr>
        <p:blipFill rotWithShape="1">
          <a:blip r:embed="rId9">
            <a:alphaModFix/>
          </a:blip>
          <a:srcRect b="0" l="0" r="0" t="0"/>
          <a:stretch/>
        </p:blipFill>
        <p:spPr>
          <a:xfrm>
            <a:off x="7253858" y="3644177"/>
            <a:ext cx="747479" cy="263877"/>
          </a:xfrm>
          <a:prstGeom prst="rect">
            <a:avLst/>
          </a:prstGeom>
          <a:noFill/>
          <a:ln>
            <a:noFill/>
          </a:ln>
        </p:spPr>
      </p:pic>
      <p:pic>
        <p:nvPicPr>
          <p:cNvPr id="1515" name="Google Shape;1515;p279"/>
          <p:cNvPicPr preferRelativeResize="0"/>
          <p:nvPr/>
        </p:nvPicPr>
        <p:blipFill>
          <a:blip r:embed="rId10">
            <a:alphaModFix/>
          </a:blip>
          <a:stretch>
            <a:fillRect/>
          </a:stretch>
        </p:blipFill>
        <p:spPr>
          <a:xfrm>
            <a:off x="6864439" y="2522273"/>
            <a:ext cx="691891" cy="209985"/>
          </a:xfrm>
          <a:prstGeom prst="rect">
            <a:avLst/>
          </a:prstGeom>
          <a:noFill/>
          <a:ln>
            <a:noFill/>
          </a:ln>
        </p:spPr>
      </p:pic>
      <p:pic>
        <p:nvPicPr>
          <p:cNvPr id="1516" name="Google Shape;1516;p279"/>
          <p:cNvPicPr preferRelativeResize="0"/>
          <p:nvPr/>
        </p:nvPicPr>
        <p:blipFill>
          <a:blip r:embed="rId11">
            <a:alphaModFix/>
          </a:blip>
          <a:stretch>
            <a:fillRect/>
          </a:stretch>
        </p:blipFill>
        <p:spPr>
          <a:xfrm>
            <a:off x="7781812" y="2440023"/>
            <a:ext cx="691887" cy="363244"/>
          </a:xfrm>
          <a:prstGeom prst="rect">
            <a:avLst/>
          </a:prstGeom>
          <a:noFill/>
          <a:ln>
            <a:noFill/>
          </a:ln>
        </p:spPr>
      </p:pic>
      <p:pic>
        <p:nvPicPr>
          <p:cNvPr id="1517" name="Google Shape;1517;p279"/>
          <p:cNvPicPr preferRelativeResize="0"/>
          <p:nvPr/>
        </p:nvPicPr>
        <p:blipFill>
          <a:blip r:embed="rId12">
            <a:alphaModFix/>
          </a:blip>
          <a:stretch>
            <a:fillRect/>
          </a:stretch>
        </p:blipFill>
        <p:spPr>
          <a:xfrm>
            <a:off x="7353273" y="1976500"/>
            <a:ext cx="548649" cy="407168"/>
          </a:xfrm>
          <a:prstGeom prst="rect">
            <a:avLst/>
          </a:prstGeom>
          <a:noFill/>
          <a:ln>
            <a:noFill/>
          </a:ln>
        </p:spPr>
      </p:pic>
      <p:pic>
        <p:nvPicPr>
          <p:cNvPr id="1518" name="Google Shape;1518;p279"/>
          <p:cNvPicPr preferRelativeResize="0"/>
          <p:nvPr/>
        </p:nvPicPr>
        <p:blipFill rotWithShape="1">
          <a:blip r:embed="rId13">
            <a:alphaModFix/>
          </a:blip>
          <a:srcRect b="0" l="0" r="0" t="0"/>
          <a:stretch/>
        </p:blipFill>
        <p:spPr>
          <a:xfrm>
            <a:off x="3401038" y="2686981"/>
            <a:ext cx="553291" cy="276642"/>
          </a:xfrm>
          <a:prstGeom prst="rect">
            <a:avLst/>
          </a:prstGeom>
          <a:noFill/>
          <a:ln>
            <a:noFill/>
          </a:ln>
        </p:spPr>
      </p:pic>
      <p:pic>
        <p:nvPicPr>
          <p:cNvPr id="1519" name="Google Shape;1519;p279"/>
          <p:cNvPicPr preferRelativeResize="0"/>
          <p:nvPr/>
        </p:nvPicPr>
        <p:blipFill rotWithShape="1">
          <a:blip r:embed="rId14">
            <a:alphaModFix/>
          </a:blip>
          <a:srcRect b="11831" l="0" r="0" t="11839"/>
          <a:stretch/>
        </p:blipFill>
        <p:spPr>
          <a:xfrm>
            <a:off x="5369413" y="2309667"/>
            <a:ext cx="766850" cy="162515"/>
          </a:xfrm>
          <a:prstGeom prst="rect">
            <a:avLst/>
          </a:prstGeom>
          <a:noFill/>
          <a:ln>
            <a:noFill/>
          </a:ln>
        </p:spPr>
      </p:pic>
      <p:pic>
        <p:nvPicPr>
          <p:cNvPr id="1520" name="Google Shape;1520;p279"/>
          <p:cNvPicPr preferRelativeResize="0"/>
          <p:nvPr/>
        </p:nvPicPr>
        <p:blipFill rotWithShape="1">
          <a:blip r:embed="rId15">
            <a:alphaModFix/>
          </a:blip>
          <a:srcRect b="0" l="0" r="0" t="0"/>
          <a:stretch/>
        </p:blipFill>
        <p:spPr>
          <a:xfrm>
            <a:off x="4389301" y="2338466"/>
            <a:ext cx="729499" cy="104921"/>
          </a:xfrm>
          <a:prstGeom prst="rect">
            <a:avLst/>
          </a:prstGeom>
          <a:noFill/>
          <a:ln>
            <a:noFill/>
          </a:ln>
        </p:spPr>
      </p:pic>
      <p:pic>
        <p:nvPicPr>
          <p:cNvPr id="1521" name="Google Shape;1521;p279"/>
          <p:cNvPicPr preferRelativeResize="0"/>
          <p:nvPr/>
        </p:nvPicPr>
        <p:blipFill>
          <a:blip r:embed="rId16">
            <a:alphaModFix/>
          </a:blip>
          <a:stretch>
            <a:fillRect/>
          </a:stretch>
        </p:blipFill>
        <p:spPr>
          <a:xfrm>
            <a:off x="3446263" y="2306846"/>
            <a:ext cx="457201" cy="242316"/>
          </a:xfrm>
          <a:prstGeom prst="rect">
            <a:avLst/>
          </a:prstGeom>
          <a:noFill/>
          <a:ln>
            <a:noFill/>
          </a:ln>
        </p:spPr>
      </p:pic>
      <p:pic>
        <p:nvPicPr>
          <p:cNvPr id="1522" name="Google Shape;1522;p279"/>
          <p:cNvPicPr preferRelativeResize="0"/>
          <p:nvPr/>
        </p:nvPicPr>
        <p:blipFill>
          <a:blip r:embed="rId17">
            <a:alphaModFix/>
          </a:blip>
          <a:stretch>
            <a:fillRect/>
          </a:stretch>
        </p:blipFill>
        <p:spPr>
          <a:xfrm>
            <a:off x="4395376" y="2710359"/>
            <a:ext cx="548640" cy="184506"/>
          </a:xfrm>
          <a:prstGeom prst="rect">
            <a:avLst/>
          </a:prstGeom>
          <a:noFill/>
          <a:ln>
            <a:noFill/>
          </a:ln>
        </p:spPr>
      </p:pic>
      <p:pic>
        <p:nvPicPr>
          <p:cNvPr id="1523" name="Google Shape;1523;p279"/>
          <p:cNvPicPr preferRelativeResize="0"/>
          <p:nvPr/>
        </p:nvPicPr>
        <p:blipFill rotWithShape="1">
          <a:blip r:embed="rId18">
            <a:alphaModFix/>
          </a:blip>
          <a:srcRect b="0" l="0" r="0" t="0"/>
          <a:stretch/>
        </p:blipFill>
        <p:spPr>
          <a:xfrm>
            <a:off x="3306138" y="3101455"/>
            <a:ext cx="743075" cy="254154"/>
          </a:xfrm>
          <a:prstGeom prst="rect">
            <a:avLst/>
          </a:prstGeom>
          <a:noFill/>
          <a:ln>
            <a:noFill/>
          </a:ln>
        </p:spPr>
      </p:pic>
      <p:pic>
        <p:nvPicPr>
          <p:cNvPr id="1524" name="Google Shape;1524;p279"/>
          <p:cNvPicPr preferRelativeResize="0"/>
          <p:nvPr/>
        </p:nvPicPr>
        <p:blipFill rotWithShape="1">
          <a:blip r:embed="rId19">
            <a:alphaModFix/>
          </a:blip>
          <a:srcRect b="0" l="0" r="0" t="0"/>
          <a:stretch/>
        </p:blipFill>
        <p:spPr>
          <a:xfrm>
            <a:off x="5332513" y="3107939"/>
            <a:ext cx="743075" cy="138346"/>
          </a:xfrm>
          <a:prstGeom prst="rect">
            <a:avLst/>
          </a:prstGeom>
          <a:noFill/>
          <a:ln>
            <a:noFill/>
          </a:ln>
        </p:spPr>
      </p:pic>
      <p:pic>
        <p:nvPicPr>
          <p:cNvPr id="1525" name="Google Shape;1525;p279"/>
          <p:cNvPicPr preferRelativeResize="0"/>
          <p:nvPr/>
        </p:nvPicPr>
        <p:blipFill rotWithShape="1">
          <a:blip r:embed="rId20">
            <a:alphaModFix/>
          </a:blip>
          <a:srcRect b="26845" l="0" r="0" t="27385"/>
          <a:stretch/>
        </p:blipFill>
        <p:spPr>
          <a:xfrm>
            <a:off x="3322613" y="3493454"/>
            <a:ext cx="743075" cy="177714"/>
          </a:xfrm>
          <a:prstGeom prst="rect">
            <a:avLst/>
          </a:prstGeom>
          <a:noFill/>
          <a:ln>
            <a:noFill/>
          </a:ln>
        </p:spPr>
      </p:pic>
      <p:pic>
        <p:nvPicPr>
          <p:cNvPr id="1526" name="Google Shape;1526;p279"/>
          <p:cNvPicPr preferRelativeResize="0"/>
          <p:nvPr/>
        </p:nvPicPr>
        <p:blipFill>
          <a:blip r:embed="rId21">
            <a:alphaModFix/>
          </a:blip>
          <a:stretch>
            <a:fillRect/>
          </a:stretch>
        </p:blipFill>
        <p:spPr>
          <a:xfrm>
            <a:off x="4416551" y="3066769"/>
            <a:ext cx="548639" cy="162946"/>
          </a:xfrm>
          <a:prstGeom prst="rect">
            <a:avLst/>
          </a:prstGeom>
          <a:noFill/>
          <a:ln>
            <a:noFill/>
          </a:ln>
        </p:spPr>
      </p:pic>
      <p:pic>
        <p:nvPicPr>
          <p:cNvPr id="1527" name="Google Shape;1527;p279"/>
          <p:cNvPicPr preferRelativeResize="0"/>
          <p:nvPr/>
        </p:nvPicPr>
        <p:blipFill>
          <a:blip r:embed="rId22">
            <a:alphaModFix/>
          </a:blip>
          <a:stretch>
            <a:fillRect/>
          </a:stretch>
        </p:blipFill>
        <p:spPr>
          <a:xfrm>
            <a:off x="1392974" y="2431850"/>
            <a:ext cx="822046" cy="190772"/>
          </a:xfrm>
          <a:prstGeom prst="rect">
            <a:avLst/>
          </a:prstGeom>
          <a:noFill/>
          <a:ln>
            <a:noFill/>
          </a:ln>
        </p:spPr>
      </p:pic>
      <p:pic>
        <p:nvPicPr>
          <p:cNvPr id="1528" name="Google Shape;1528;p279"/>
          <p:cNvPicPr preferRelativeResize="0"/>
          <p:nvPr/>
        </p:nvPicPr>
        <p:blipFill rotWithShape="1">
          <a:blip r:embed="rId23">
            <a:alphaModFix/>
          </a:blip>
          <a:srcRect b="24984" l="0" r="0" t="25650"/>
          <a:stretch/>
        </p:blipFill>
        <p:spPr>
          <a:xfrm>
            <a:off x="1335289" y="2800725"/>
            <a:ext cx="937416" cy="249005"/>
          </a:xfrm>
          <a:prstGeom prst="rect">
            <a:avLst/>
          </a:prstGeom>
          <a:noFill/>
          <a:ln>
            <a:noFill/>
          </a:ln>
        </p:spPr>
      </p:pic>
      <p:pic>
        <p:nvPicPr>
          <p:cNvPr id="1529" name="Google Shape;1529;p279"/>
          <p:cNvPicPr preferRelativeResize="0"/>
          <p:nvPr/>
        </p:nvPicPr>
        <p:blipFill>
          <a:blip r:embed="rId12">
            <a:alphaModFix/>
          </a:blip>
          <a:stretch>
            <a:fillRect/>
          </a:stretch>
        </p:blipFill>
        <p:spPr>
          <a:xfrm>
            <a:off x="1501884" y="1928125"/>
            <a:ext cx="604227" cy="448411"/>
          </a:xfrm>
          <a:prstGeom prst="rect">
            <a:avLst/>
          </a:prstGeom>
          <a:noFill/>
          <a:ln>
            <a:noFill/>
          </a:ln>
        </p:spPr>
      </p:pic>
      <p:pic>
        <p:nvPicPr>
          <p:cNvPr id="1530" name="Google Shape;1530;p279"/>
          <p:cNvPicPr preferRelativeResize="0"/>
          <p:nvPr/>
        </p:nvPicPr>
        <p:blipFill>
          <a:blip r:embed="rId24">
            <a:alphaModFix/>
          </a:blip>
          <a:stretch>
            <a:fillRect/>
          </a:stretch>
        </p:blipFill>
        <p:spPr>
          <a:xfrm>
            <a:off x="1391264" y="3227837"/>
            <a:ext cx="825466" cy="224700"/>
          </a:xfrm>
          <a:prstGeom prst="rect">
            <a:avLst/>
          </a:prstGeom>
          <a:noFill/>
          <a:ln>
            <a:noFill/>
          </a:ln>
        </p:spPr>
      </p:pic>
      <p:pic>
        <p:nvPicPr>
          <p:cNvPr id="1531" name="Google Shape;1531;p279"/>
          <p:cNvPicPr preferRelativeResize="0"/>
          <p:nvPr/>
        </p:nvPicPr>
        <p:blipFill>
          <a:blip r:embed="rId25">
            <a:alphaModFix/>
          </a:blip>
          <a:stretch>
            <a:fillRect/>
          </a:stretch>
        </p:blipFill>
        <p:spPr>
          <a:xfrm>
            <a:off x="5443363" y="1894813"/>
            <a:ext cx="660351" cy="346687"/>
          </a:xfrm>
          <a:prstGeom prst="rect">
            <a:avLst/>
          </a:prstGeom>
          <a:noFill/>
          <a:ln>
            <a:noFill/>
          </a:ln>
        </p:spPr>
      </p:pic>
      <p:pic>
        <p:nvPicPr>
          <p:cNvPr id="1532" name="Google Shape;1532;p279"/>
          <p:cNvPicPr preferRelativeResize="0"/>
          <p:nvPr/>
        </p:nvPicPr>
        <p:blipFill>
          <a:blip r:embed="rId26">
            <a:alphaModFix/>
          </a:blip>
          <a:stretch>
            <a:fillRect/>
          </a:stretch>
        </p:blipFill>
        <p:spPr>
          <a:xfrm>
            <a:off x="3418439" y="3784738"/>
            <a:ext cx="553300" cy="395214"/>
          </a:xfrm>
          <a:prstGeom prst="rect">
            <a:avLst/>
          </a:prstGeom>
          <a:noFill/>
          <a:ln>
            <a:noFill/>
          </a:ln>
        </p:spPr>
      </p:pic>
      <p:pic>
        <p:nvPicPr>
          <p:cNvPr id="1533" name="Google Shape;1533;p279"/>
          <p:cNvPicPr preferRelativeResize="0"/>
          <p:nvPr/>
        </p:nvPicPr>
        <p:blipFill rotWithShape="1">
          <a:blip r:embed="rId27">
            <a:alphaModFix/>
          </a:blip>
          <a:srcRect b="37642" l="0" r="0" t="31048"/>
          <a:stretch/>
        </p:blipFill>
        <p:spPr>
          <a:xfrm>
            <a:off x="4255975" y="3916502"/>
            <a:ext cx="927000" cy="151674"/>
          </a:xfrm>
          <a:prstGeom prst="rect">
            <a:avLst/>
          </a:prstGeom>
          <a:noFill/>
          <a:ln>
            <a:noFill/>
          </a:ln>
        </p:spPr>
      </p:pic>
      <p:pic>
        <p:nvPicPr>
          <p:cNvPr id="1534" name="Google Shape;1534;p279"/>
          <p:cNvPicPr preferRelativeResize="0"/>
          <p:nvPr/>
        </p:nvPicPr>
        <p:blipFill>
          <a:blip r:embed="rId28">
            <a:alphaModFix/>
          </a:blip>
          <a:stretch>
            <a:fillRect/>
          </a:stretch>
        </p:blipFill>
        <p:spPr>
          <a:xfrm>
            <a:off x="5202575" y="3496379"/>
            <a:ext cx="914400" cy="188926"/>
          </a:xfrm>
          <a:prstGeom prst="rect">
            <a:avLst/>
          </a:prstGeom>
          <a:solidFill>
            <a:srgbClr val="FFFFFF"/>
          </a:solidFill>
          <a:ln>
            <a:noFill/>
          </a:ln>
        </p:spPr>
      </p:pic>
      <p:pic>
        <p:nvPicPr>
          <p:cNvPr id="1535" name="Google Shape;1535;p279"/>
          <p:cNvPicPr preferRelativeResize="0"/>
          <p:nvPr/>
        </p:nvPicPr>
        <p:blipFill>
          <a:blip r:embed="rId29">
            <a:alphaModFix/>
          </a:blip>
          <a:stretch>
            <a:fillRect/>
          </a:stretch>
        </p:blipFill>
        <p:spPr>
          <a:xfrm>
            <a:off x="5322125" y="4188862"/>
            <a:ext cx="660349" cy="385212"/>
          </a:xfrm>
          <a:prstGeom prst="rect">
            <a:avLst/>
          </a:prstGeom>
          <a:noFill/>
          <a:ln>
            <a:noFill/>
          </a:ln>
        </p:spPr>
      </p:pic>
      <p:pic>
        <p:nvPicPr>
          <p:cNvPr id="1536" name="Google Shape;1536;p279"/>
          <p:cNvPicPr preferRelativeResize="0"/>
          <p:nvPr/>
        </p:nvPicPr>
        <p:blipFill rotWithShape="1">
          <a:blip r:embed="rId30">
            <a:alphaModFix/>
          </a:blip>
          <a:srcRect b="32506" l="10380" r="9034" t="29033"/>
          <a:stretch/>
        </p:blipFill>
        <p:spPr>
          <a:xfrm>
            <a:off x="4389301" y="4302675"/>
            <a:ext cx="660349" cy="157578"/>
          </a:xfrm>
          <a:prstGeom prst="rect">
            <a:avLst/>
          </a:prstGeom>
          <a:noFill/>
          <a:ln>
            <a:noFill/>
          </a:ln>
        </p:spPr>
      </p:pic>
      <p:pic>
        <p:nvPicPr>
          <p:cNvPr id="1537" name="Google Shape;1537;p279"/>
          <p:cNvPicPr preferRelativeResize="0"/>
          <p:nvPr/>
        </p:nvPicPr>
        <p:blipFill rotWithShape="1">
          <a:blip r:embed="rId31">
            <a:alphaModFix/>
          </a:blip>
          <a:srcRect b="28478" l="0" r="0" t="35016"/>
          <a:stretch/>
        </p:blipFill>
        <p:spPr>
          <a:xfrm>
            <a:off x="3322613" y="4293520"/>
            <a:ext cx="766848" cy="157470"/>
          </a:xfrm>
          <a:prstGeom prst="rect">
            <a:avLst/>
          </a:prstGeom>
          <a:noFill/>
          <a:ln>
            <a:noFill/>
          </a:ln>
        </p:spPr>
      </p:pic>
      <p:pic>
        <p:nvPicPr>
          <p:cNvPr id="1538" name="Google Shape;1538;p279"/>
          <p:cNvPicPr preferRelativeResize="0"/>
          <p:nvPr/>
        </p:nvPicPr>
        <p:blipFill rotWithShape="1">
          <a:blip r:embed="rId32">
            <a:alphaModFix/>
          </a:blip>
          <a:srcRect b="0" l="0" r="0" t="0"/>
          <a:stretch/>
        </p:blipFill>
        <p:spPr>
          <a:xfrm>
            <a:off x="5463491" y="2703542"/>
            <a:ext cx="481119" cy="154296"/>
          </a:xfrm>
          <a:prstGeom prst="rect">
            <a:avLst/>
          </a:prstGeom>
          <a:noFill/>
          <a:ln>
            <a:noFill/>
          </a:ln>
        </p:spPr>
      </p:pic>
      <p:pic>
        <p:nvPicPr>
          <p:cNvPr id="1539" name="Google Shape;1539;p279"/>
          <p:cNvPicPr preferRelativeResize="0"/>
          <p:nvPr/>
        </p:nvPicPr>
        <p:blipFill rotWithShape="1">
          <a:blip r:embed="rId33">
            <a:alphaModFix/>
          </a:blip>
          <a:srcRect b="25200" l="0" r="0" t="20384"/>
          <a:stretch/>
        </p:blipFill>
        <p:spPr>
          <a:xfrm>
            <a:off x="5339300" y="3882062"/>
            <a:ext cx="729500" cy="220250"/>
          </a:xfrm>
          <a:prstGeom prst="rect">
            <a:avLst/>
          </a:prstGeom>
          <a:noFill/>
          <a:ln>
            <a:noFill/>
          </a:ln>
        </p:spPr>
      </p:pic>
      <p:pic>
        <p:nvPicPr>
          <p:cNvPr id="1540" name="Google Shape;1540;p279"/>
          <p:cNvPicPr preferRelativeResize="0"/>
          <p:nvPr/>
        </p:nvPicPr>
        <p:blipFill>
          <a:blip r:embed="rId34">
            <a:alphaModFix/>
          </a:blip>
          <a:stretch>
            <a:fillRect/>
          </a:stretch>
        </p:blipFill>
        <p:spPr>
          <a:xfrm>
            <a:off x="1194292" y="4201563"/>
            <a:ext cx="1104210" cy="237512"/>
          </a:xfrm>
          <a:prstGeom prst="rect">
            <a:avLst/>
          </a:prstGeom>
          <a:noFill/>
          <a:ln>
            <a:noFill/>
          </a:ln>
        </p:spPr>
      </p:pic>
      <p:pic>
        <p:nvPicPr>
          <p:cNvPr id="1541" name="Google Shape;1541;p279"/>
          <p:cNvPicPr preferRelativeResize="0"/>
          <p:nvPr/>
        </p:nvPicPr>
        <p:blipFill>
          <a:blip r:embed="rId35">
            <a:alphaModFix/>
          </a:blip>
          <a:stretch>
            <a:fillRect/>
          </a:stretch>
        </p:blipFill>
        <p:spPr>
          <a:xfrm>
            <a:off x="1621122" y="3644186"/>
            <a:ext cx="365750" cy="365750"/>
          </a:xfrm>
          <a:prstGeom prst="rect">
            <a:avLst/>
          </a:prstGeom>
          <a:noFill/>
          <a:ln>
            <a:noFill/>
          </a:ln>
        </p:spPr>
      </p:pic>
      <p:pic>
        <p:nvPicPr>
          <p:cNvPr id="1542" name="Google Shape;1542;p279"/>
          <p:cNvPicPr preferRelativeResize="0"/>
          <p:nvPr/>
        </p:nvPicPr>
        <p:blipFill>
          <a:blip r:embed="rId36">
            <a:alphaModFix/>
          </a:blip>
          <a:stretch>
            <a:fillRect/>
          </a:stretch>
        </p:blipFill>
        <p:spPr>
          <a:xfrm>
            <a:off x="7025100" y="3020516"/>
            <a:ext cx="365750" cy="45060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6" name="Shape 1546"/>
        <p:cNvGrpSpPr/>
        <p:nvPr/>
      </p:nvGrpSpPr>
      <p:grpSpPr>
        <a:xfrm>
          <a:off x="0" y="0"/>
          <a:ext cx="0" cy="0"/>
          <a:chOff x="0" y="0"/>
          <a:chExt cx="0" cy="0"/>
        </a:xfrm>
      </p:grpSpPr>
      <p:sp>
        <p:nvSpPr>
          <p:cNvPr id="1547" name="Google Shape;1547;p280"/>
          <p:cNvSpPr txBox="1"/>
          <p:nvPr>
            <p:ph type="ctrTitle"/>
          </p:nvPr>
        </p:nvSpPr>
        <p:spPr>
          <a:xfrm>
            <a:off x="457200" y="1371600"/>
            <a:ext cx="5937900" cy="22860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 sz="7200"/>
              <a:t>Thank you</a:t>
            </a:r>
            <a:endParaRPr b="0"/>
          </a:p>
        </p:txBody>
      </p:sp>
      <p:sp>
        <p:nvSpPr>
          <p:cNvPr id="1548" name="Google Shape;1548;p280"/>
          <p:cNvSpPr txBox="1"/>
          <p:nvPr>
            <p:ph idx="1" type="subTitle"/>
          </p:nvPr>
        </p:nvSpPr>
        <p:spPr>
          <a:xfrm>
            <a:off x="457200" y="3954900"/>
            <a:ext cx="8229600" cy="731400"/>
          </a:xfrm>
          <a:prstGeom prst="rect">
            <a:avLst/>
          </a:prstGeom>
        </p:spPr>
        <p:txBody>
          <a:bodyPr anchorCtr="0" anchor="b"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
              <a:t>Please reach out to [email address]</a:t>
            </a:r>
            <a:endParaRPr/>
          </a:p>
          <a:p>
            <a:pPr indent="0" lvl="0" marL="0" rtl="0" algn="l">
              <a:lnSpc>
                <a:spcPct val="115000"/>
              </a:lnSpc>
              <a:spcBef>
                <a:spcPts val="300"/>
              </a:spcBef>
              <a:spcAft>
                <a:spcPts val="300"/>
              </a:spcAft>
              <a:buClr>
                <a:schemeClr val="dk1"/>
              </a:buClr>
              <a:buSzPts val="1100"/>
              <a:buFont typeface="Arial"/>
              <a:buNone/>
            </a:pPr>
            <a:r>
              <a:rPr lang="en"/>
              <a:t>for more info on the demo discussed today.</a:t>
            </a:r>
            <a:endParaRPr b="1"/>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145FE4"/>
      </a:dk2>
      <a:lt2>
        <a:srgbClr val="FBF8F4"/>
      </a:lt2>
      <a:accent1>
        <a:srgbClr val="B8D7FF"/>
      </a:accent1>
      <a:accent2>
        <a:srgbClr val="DCEBFF"/>
      </a:accent2>
      <a:accent3>
        <a:srgbClr val="76E0BD"/>
      </a:accent3>
      <a:accent4>
        <a:srgbClr val="DFF8F0"/>
      </a:accent4>
      <a:accent5>
        <a:srgbClr val="CBB88E"/>
      </a:accent5>
      <a:accent6>
        <a:srgbClr val="242529"/>
      </a:accent6>
      <a:hlink>
        <a:srgbClr val="145FE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145FE4"/>
      </a:dk2>
      <a:lt2>
        <a:srgbClr val="FBF8F4"/>
      </a:lt2>
      <a:accent1>
        <a:srgbClr val="B8D7FF"/>
      </a:accent1>
      <a:accent2>
        <a:srgbClr val="DCEBFF"/>
      </a:accent2>
      <a:accent3>
        <a:srgbClr val="76E0BD"/>
      </a:accent3>
      <a:accent4>
        <a:srgbClr val="DFF8F0"/>
      </a:accent4>
      <a:accent5>
        <a:srgbClr val="CBB88E"/>
      </a:accent5>
      <a:accent6>
        <a:srgbClr val="242529"/>
      </a:accent6>
      <a:hlink>
        <a:srgbClr val="145FE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303136"/>
      </a:dk1>
      <a:lt1>
        <a:srgbClr val="FFFFFF"/>
      </a:lt1>
      <a:dk2>
        <a:srgbClr val="1A285F"/>
      </a:dk2>
      <a:lt2>
        <a:srgbClr val="3B66BC"/>
      </a:lt2>
      <a:accent1>
        <a:srgbClr val="57A4CB"/>
      </a:accent1>
      <a:accent2>
        <a:srgbClr val="66C6D3"/>
      </a:accent2>
      <a:accent3>
        <a:srgbClr val="98D8DE"/>
      </a:accent3>
      <a:accent4>
        <a:srgbClr val="D6EEEB"/>
      </a:accent4>
      <a:accent5>
        <a:srgbClr val="C0D0ED"/>
      </a:accent5>
      <a:accent6>
        <a:srgbClr val="EFF3FA"/>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040301"/>
      </a:dk1>
      <a:lt1>
        <a:srgbClr val="FFFFFF"/>
      </a:lt1>
      <a:dk2>
        <a:srgbClr val="434343"/>
      </a:dk2>
      <a:lt2>
        <a:srgbClr val="EEEEEE"/>
      </a:lt2>
      <a:accent1>
        <a:srgbClr val="1F4CF5"/>
      </a:accent1>
      <a:accent2>
        <a:srgbClr val="040301"/>
      </a:accent2>
      <a:accent3>
        <a:srgbClr val="CBB88E"/>
      </a:accent3>
      <a:accent4>
        <a:srgbClr val="434343"/>
      </a:accent4>
      <a:accent5>
        <a:srgbClr val="FF7A60"/>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Simple Light">
      <a:dk1>
        <a:srgbClr val="303136"/>
      </a:dk1>
      <a:lt1>
        <a:srgbClr val="FFFFFF"/>
      </a:lt1>
      <a:dk2>
        <a:srgbClr val="1A285F"/>
      </a:dk2>
      <a:lt2>
        <a:srgbClr val="3B66BC"/>
      </a:lt2>
      <a:accent1>
        <a:srgbClr val="57A4CB"/>
      </a:accent1>
      <a:accent2>
        <a:srgbClr val="66C6D3"/>
      </a:accent2>
      <a:accent3>
        <a:srgbClr val="98D8DE"/>
      </a:accent3>
      <a:accent4>
        <a:srgbClr val="D6EEEB"/>
      </a:accent4>
      <a:accent5>
        <a:srgbClr val="C0D0ED"/>
      </a:accent5>
      <a:accent6>
        <a:srgbClr val="EFF3FA"/>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Secur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145FE4"/>
      </a:dk2>
      <a:lt2>
        <a:srgbClr val="FBF8F4"/>
      </a:lt2>
      <a:accent1>
        <a:srgbClr val="B8D7FF"/>
      </a:accent1>
      <a:accent2>
        <a:srgbClr val="DCEBFF"/>
      </a:accent2>
      <a:accent3>
        <a:srgbClr val="76E0BD"/>
      </a:accent3>
      <a:accent4>
        <a:srgbClr val="DFF8F0"/>
      </a:accent4>
      <a:accent5>
        <a:srgbClr val="CBB88E"/>
      </a:accent5>
      <a:accent6>
        <a:srgbClr val="242529"/>
      </a:accent6>
      <a:hlink>
        <a:srgbClr val="145FE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Simple Light">
  <a:themeElements>
    <a:clrScheme name="Simple Light">
      <a:dk1>
        <a:srgbClr val="040301"/>
      </a:dk1>
      <a:lt1>
        <a:srgbClr val="FFFFFF"/>
      </a:lt1>
      <a:dk2>
        <a:srgbClr val="595959"/>
      </a:dk2>
      <a:lt2>
        <a:srgbClr val="EEEEEE"/>
      </a:lt2>
      <a:accent1>
        <a:srgbClr val="1F4CF5"/>
      </a:accent1>
      <a:accent2>
        <a:srgbClr val="212121"/>
      </a:accent2>
      <a:accent3>
        <a:srgbClr val="CBB88E"/>
      </a:accent3>
      <a:accent4>
        <a:srgbClr val="434343"/>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