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2" r:id="rId3"/>
    <p:sldMasterId id="214748369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10287000" cx="18288000"/>
  <p:notesSz cx="10287000" cy="18288000"/>
  <p:embeddedFontLst>
    <p:embeddedFont>
      <p:font typeface="Inter SemiBold"/>
      <p:regular r:id="rId15"/>
      <p:bold r:id="rId16"/>
      <p:italic r:id="rId17"/>
      <p:boldItalic r:id="rId18"/>
    </p:embeddedFont>
    <p:embeddedFont>
      <p:font typeface="Poppins"/>
      <p:regular r:id="rId19"/>
      <p:bold r:id="rId20"/>
      <p:italic r:id="rId21"/>
      <p:boldItalic r:id="rId22"/>
    </p:embeddedFont>
    <p:embeddedFont>
      <p:font typeface="Public Sans ExtraBold"/>
      <p:bold r:id="rId23"/>
      <p:boldItalic r:id="rId24"/>
    </p:embeddedFont>
    <p:embeddedFont>
      <p:font typeface="Public Sans"/>
      <p:regular r:id="rId25"/>
      <p:bold r:id="rId26"/>
      <p:italic r:id="rId27"/>
      <p:boldItalic r:id="rId28"/>
    </p:embeddedFont>
    <p:embeddedFont>
      <p:font typeface="Public Sans Light"/>
      <p:regular r:id="rId29"/>
      <p:bold r:id="rId30"/>
      <p:italic r:id="rId31"/>
      <p:boldItalic r:id="rId32"/>
    </p:embeddedFont>
    <p:embeddedFont>
      <p:font typeface="Public Sans SemiBold"/>
      <p:regular r:id="rId33"/>
      <p:bold r:id="rId34"/>
      <p:italic r:id="rId35"/>
      <p:boldItalic r:id="rId36"/>
    </p:embeddedFont>
    <p:embeddedFont>
      <p:font typeface="Open Sans Light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Light-boldItalic.fntdata"/><Relationship Id="rId20" Type="http://schemas.openxmlformats.org/officeDocument/2006/relationships/font" Target="fonts/Poppins-bold.fntdata"/><Relationship Id="rId22" Type="http://schemas.openxmlformats.org/officeDocument/2006/relationships/font" Target="fonts/Poppins-boldItalic.fntdata"/><Relationship Id="rId21" Type="http://schemas.openxmlformats.org/officeDocument/2006/relationships/font" Target="fonts/Poppins-italic.fntdata"/><Relationship Id="rId24" Type="http://schemas.openxmlformats.org/officeDocument/2006/relationships/font" Target="fonts/PublicSansExtraBold-boldItalic.fntdata"/><Relationship Id="rId23" Type="http://schemas.openxmlformats.org/officeDocument/2006/relationships/font" Target="fonts/PublicSansExtraBold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PublicSans-bold.fntdata"/><Relationship Id="rId25" Type="http://schemas.openxmlformats.org/officeDocument/2006/relationships/font" Target="fonts/PublicSans-regular.fntdata"/><Relationship Id="rId28" Type="http://schemas.openxmlformats.org/officeDocument/2006/relationships/font" Target="fonts/PublicSans-boldItalic.fntdata"/><Relationship Id="rId27" Type="http://schemas.openxmlformats.org/officeDocument/2006/relationships/font" Target="fonts/Public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ublicSans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ublicSansLight-italic.fntdata"/><Relationship Id="rId30" Type="http://schemas.openxmlformats.org/officeDocument/2006/relationships/font" Target="fonts/PublicSansLight-bold.fntdata"/><Relationship Id="rId11" Type="http://schemas.openxmlformats.org/officeDocument/2006/relationships/slide" Target="slides/slide6.xml"/><Relationship Id="rId33" Type="http://schemas.openxmlformats.org/officeDocument/2006/relationships/font" Target="fonts/PublicSansSemiBold-regular.fntdata"/><Relationship Id="rId10" Type="http://schemas.openxmlformats.org/officeDocument/2006/relationships/slide" Target="slides/slide5.xml"/><Relationship Id="rId32" Type="http://schemas.openxmlformats.org/officeDocument/2006/relationships/font" Target="fonts/PublicSansLight-boldItalic.fntdata"/><Relationship Id="rId13" Type="http://schemas.openxmlformats.org/officeDocument/2006/relationships/slide" Target="slides/slide8.xml"/><Relationship Id="rId35" Type="http://schemas.openxmlformats.org/officeDocument/2006/relationships/font" Target="fonts/PublicSansSemiBold-italic.fntdata"/><Relationship Id="rId12" Type="http://schemas.openxmlformats.org/officeDocument/2006/relationships/slide" Target="slides/slide7.xml"/><Relationship Id="rId34" Type="http://schemas.openxmlformats.org/officeDocument/2006/relationships/font" Target="fonts/PublicSansSemiBold-bold.fntdata"/><Relationship Id="rId15" Type="http://schemas.openxmlformats.org/officeDocument/2006/relationships/font" Target="fonts/InterSemiBold-regular.fntdata"/><Relationship Id="rId37" Type="http://schemas.openxmlformats.org/officeDocument/2006/relationships/font" Target="fonts/OpenSansLight-regular.fntdata"/><Relationship Id="rId14" Type="http://schemas.openxmlformats.org/officeDocument/2006/relationships/slide" Target="slides/slide9.xml"/><Relationship Id="rId36" Type="http://schemas.openxmlformats.org/officeDocument/2006/relationships/font" Target="fonts/PublicSansSemiBold-boldItalic.fntdata"/><Relationship Id="rId17" Type="http://schemas.openxmlformats.org/officeDocument/2006/relationships/font" Target="fonts/InterSemiBold-italic.fntdata"/><Relationship Id="rId39" Type="http://schemas.openxmlformats.org/officeDocument/2006/relationships/font" Target="fonts/OpenSansLight-italic.fntdata"/><Relationship Id="rId16" Type="http://schemas.openxmlformats.org/officeDocument/2006/relationships/font" Target="fonts/InterSemiBold-bold.fntdata"/><Relationship Id="rId38" Type="http://schemas.openxmlformats.org/officeDocument/2006/relationships/font" Target="fonts/OpenSansLight-bold.fntdata"/><Relationship Id="rId19" Type="http://schemas.openxmlformats.org/officeDocument/2006/relationships/font" Target="fonts/Poppins-regular.fntdata"/><Relationship Id="rId18" Type="http://schemas.openxmlformats.org/officeDocument/2006/relationships/font" Target="fonts/InterSemiBold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fde2c516e_0_139:notes"/>
          <p:cNvSpPr/>
          <p:nvPr>
            <p:ph idx="2" type="sldImg"/>
          </p:nvPr>
        </p:nvSpPr>
        <p:spPr>
          <a:xfrm>
            <a:off x="571950" y="1371600"/>
            <a:ext cx="91440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fde2c516e_0_139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fde2c516e_0_273:notes"/>
          <p:cNvSpPr/>
          <p:nvPr>
            <p:ph idx="2" type="sldImg"/>
          </p:nvPr>
        </p:nvSpPr>
        <p:spPr>
          <a:xfrm>
            <a:off x="571950" y="1371600"/>
            <a:ext cx="91440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3fde2c516e_0_273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3fde2c516e_0_412:notes"/>
          <p:cNvSpPr/>
          <p:nvPr>
            <p:ph idx="2" type="sldImg"/>
          </p:nvPr>
        </p:nvSpPr>
        <p:spPr>
          <a:xfrm>
            <a:off x="571950" y="1371600"/>
            <a:ext cx="91440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3fde2c516e_0_412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3fde2c516e_0_551:notes"/>
          <p:cNvSpPr/>
          <p:nvPr>
            <p:ph idx="2" type="sldImg"/>
          </p:nvPr>
        </p:nvSpPr>
        <p:spPr>
          <a:xfrm>
            <a:off x="571950" y="1371600"/>
            <a:ext cx="91440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3fde2c516e_0_551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3fde2c516e_0_701:notes"/>
          <p:cNvSpPr/>
          <p:nvPr>
            <p:ph idx="2" type="sldImg"/>
          </p:nvPr>
        </p:nvSpPr>
        <p:spPr>
          <a:xfrm>
            <a:off x="571950" y="1371600"/>
            <a:ext cx="91440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3fde2c516e_0_701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How 1Password looks and feels to be guided through a demonstration of the 1Password Enterprise Password.  Alternatively delete this slide and use slide 6 to insert a demo you have created for your 1Password </a:t>
            </a:r>
            <a:r>
              <a:rPr lang="en-US"/>
              <a:t>environment.   Additional resource available: MSP Use Product Demo Flow &amp; Talk Track for 1Password Enterprise Password Manager - MSP Edition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fde2c516e_0_836:notes"/>
          <p:cNvSpPr/>
          <p:nvPr>
            <p:ph idx="2" type="sldImg"/>
          </p:nvPr>
        </p:nvSpPr>
        <p:spPr>
          <a:xfrm>
            <a:off x="571950" y="1371600"/>
            <a:ext cx="91440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fde2c516e_0_836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3fde2c516e_0_1113:notes"/>
          <p:cNvSpPr/>
          <p:nvPr>
            <p:ph idx="2" type="sldImg"/>
          </p:nvPr>
        </p:nvSpPr>
        <p:spPr>
          <a:xfrm>
            <a:off x="571950" y="1371600"/>
            <a:ext cx="91440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3fde2c516e_0_1113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3fde2c516e_0_1389:notes"/>
          <p:cNvSpPr/>
          <p:nvPr>
            <p:ph idx="2" type="sldImg"/>
          </p:nvPr>
        </p:nvSpPr>
        <p:spPr>
          <a:xfrm>
            <a:off x="571950" y="1371600"/>
            <a:ext cx="91440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3fde2c516e_0_1389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3fde2c516e_0_1664:notes"/>
          <p:cNvSpPr/>
          <p:nvPr>
            <p:ph idx="2" type="sldImg"/>
          </p:nvPr>
        </p:nvSpPr>
        <p:spPr>
          <a:xfrm>
            <a:off x="571950" y="1371600"/>
            <a:ext cx="9144000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3fde2c516e_0_1664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Relationship Id="rId3" Type="http://schemas.openxmlformats.org/officeDocument/2006/relationships/image" Target="../media/image1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Relationship Id="rId3" Type="http://schemas.openxmlformats.org/officeDocument/2006/relationships/image" Target="../media/image1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1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1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Relationship Id="rId3" Type="http://schemas.openxmlformats.org/officeDocument/2006/relationships/image" Target="../media/image1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1 1">
  <p:cSld name="DEFAULT_1_1">
    <p:bg>
      <p:bgPr>
        <a:solidFill>
          <a:schemeClr val="lt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2689" y="0"/>
            <a:ext cx="18407496" cy="1036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/>
        </p:nvSpPr>
        <p:spPr>
          <a:xfrm>
            <a:off x="184575" y="9825150"/>
            <a:ext cx="141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**Confidential**</a:t>
            </a:r>
            <a:endParaRPr b="0" i="0" sz="1200" u="none" cap="none" strike="noStrike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- white">
  <p:cSld name="CUSTOM_2_6_1">
    <p:bg>
      <p:bgPr>
        <a:solidFill>
          <a:schemeClr val="lt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, bottom illo">
  <p:cSld name="CUSTOM_2_4_4_1_2">
    <p:bg>
      <p:bgPr>
        <a:solidFill>
          <a:schemeClr val="lt1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2"/>
          <p:cNvPicPr preferRelativeResize="0"/>
          <p:nvPr/>
        </p:nvPicPr>
        <p:blipFill rotWithShape="1">
          <a:blip r:embed="rId2">
            <a:alphaModFix amt="25000"/>
          </a:blip>
          <a:srcRect b="0" l="0" r="0" t="0"/>
          <a:stretch/>
        </p:blipFill>
        <p:spPr>
          <a:xfrm>
            <a:off x="0" y="1888832"/>
            <a:ext cx="18288000" cy="839816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2"/>
          <p:cNvSpPr/>
          <p:nvPr/>
        </p:nvSpPr>
        <p:spPr>
          <a:xfrm flipH="1" rot="10800000">
            <a:off x="151800" y="-15600"/>
            <a:ext cx="17984400" cy="930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2346E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2"/>
          <p:cNvSpPr txBox="1"/>
          <p:nvPr>
            <p:ph idx="1" type="subTitle"/>
          </p:nvPr>
        </p:nvSpPr>
        <p:spPr>
          <a:xfrm>
            <a:off x="882150" y="0"/>
            <a:ext cx="116736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SemiBold"/>
              <a:buNone/>
              <a:defRPr b="0" i="0" sz="20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3" name="Google Shape;4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25150" y="292000"/>
            <a:ext cx="1680699" cy="3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rdy 01">
  <p:cSld name="CUSTOM_3_1">
    <p:bg>
      <p:bgPr>
        <a:solidFill>
          <a:schemeClr val="lt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/>
          <p:nvPr>
            <p:ph idx="1" type="body"/>
          </p:nvPr>
        </p:nvSpPr>
        <p:spPr>
          <a:xfrm>
            <a:off x="882150" y="2743200"/>
            <a:ext cx="11016000" cy="6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533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33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334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334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334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334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334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334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334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13"/>
          <p:cNvSpPr txBox="1"/>
          <p:nvPr>
            <p:ph type="title"/>
          </p:nvPr>
        </p:nvSpPr>
        <p:spPr>
          <a:xfrm>
            <a:off x="882150" y="1524900"/>
            <a:ext cx="161778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47" name="Google Shape;47;p13"/>
          <p:cNvSpPr/>
          <p:nvPr/>
        </p:nvSpPr>
        <p:spPr>
          <a:xfrm flipH="1" rot="10800000">
            <a:off x="151800" y="-15600"/>
            <a:ext cx="17984400" cy="930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2346E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3"/>
          <p:cNvSpPr txBox="1"/>
          <p:nvPr>
            <p:ph idx="2" type="subTitle"/>
          </p:nvPr>
        </p:nvSpPr>
        <p:spPr>
          <a:xfrm>
            <a:off x="882150" y="0"/>
            <a:ext cx="116736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SemiBold"/>
              <a:buNone/>
              <a:defRPr b="0" i="0" sz="20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9" name="Google Shape;49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725150" y="291975"/>
            <a:ext cx="1680699" cy="3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- side illo">
  <p:cSld name="CUSTOM_2_4_3_1_2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1351" y="303425"/>
            <a:ext cx="6456631" cy="968014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4"/>
          <p:cNvSpPr txBox="1"/>
          <p:nvPr>
            <p:ph idx="1" type="subTitle"/>
          </p:nvPr>
        </p:nvSpPr>
        <p:spPr>
          <a:xfrm>
            <a:off x="882150" y="0"/>
            <a:ext cx="116736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SemiBold"/>
              <a:buNone/>
              <a:defRPr b="0" i="0" sz="20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3" name="Google Shape;5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25150" y="292000"/>
            <a:ext cx="1680699" cy="3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4"/>
          <p:cNvSpPr txBox="1"/>
          <p:nvPr>
            <p:ph idx="12" type="sldNum"/>
          </p:nvPr>
        </p:nvSpPr>
        <p:spPr>
          <a:xfrm>
            <a:off x="17113568" y="9499702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with Title">
  <p:cSld name="Page with Titl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/>
          <p:nvPr>
            <p:ph type="title"/>
          </p:nvPr>
        </p:nvSpPr>
        <p:spPr>
          <a:xfrm>
            <a:off x="1257300" y="557592"/>
            <a:ext cx="15773400" cy="13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 Light"/>
              <a:buNone/>
              <a:defRPr b="0" i="0" sz="5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5"/>
          <p:cNvSpPr txBox="1"/>
          <p:nvPr>
            <p:ph idx="1" type="subTitle"/>
          </p:nvPr>
        </p:nvSpPr>
        <p:spPr>
          <a:xfrm>
            <a:off x="2286000" y="1576593"/>
            <a:ext cx="137160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/>
          <p:nvPr>
            <p:ph type="ctrTitle"/>
          </p:nvPr>
        </p:nvSpPr>
        <p:spPr>
          <a:xfrm>
            <a:off x="914400" y="3314710"/>
            <a:ext cx="16459200" cy="365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/>
        </p:txBody>
      </p:sp>
      <p:sp>
        <p:nvSpPr>
          <p:cNvPr id="64" name="Google Shape;64;p17"/>
          <p:cNvSpPr txBox="1"/>
          <p:nvPr>
            <p:ph idx="1" type="subTitle"/>
          </p:nvPr>
        </p:nvSpPr>
        <p:spPr>
          <a:xfrm>
            <a:off x="914400" y="8275200"/>
            <a:ext cx="16459200" cy="10974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17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" name="Google Shape;6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914420"/>
            <a:ext cx="2743196" cy="529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- 'Bits Blue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9114" y="9692648"/>
            <a:ext cx="1454488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- Dahlia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9114" y="9692648"/>
            <a:ext cx="1454488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- Intrepid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9114" y="9692648"/>
            <a:ext cx="1454488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- Lagoon">
  <p:cSld name="CUSTOM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21"/>
          <p:cNvPicPr preferRelativeResize="0"/>
          <p:nvPr/>
        </p:nvPicPr>
        <p:blipFill rotWithShape="1">
          <a:blip r:embed="rId3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9114" y="9692648"/>
            <a:ext cx="1454488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goon pattern" type="secHead">
  <p:cSld name="SECTION_HEADER"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5" cy="1028700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" name="Google Shape;80;p23"/>
          <p:cNvPicPr preferRelativeResize="0"/>
          <p:nvPr/>
        </p:nvPicPr>
        <p:blipFill rotWithShape="1">
          <a:blip r:embed="rId3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SECTION_HEADER_6"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4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3" name="Google Shape;83;p24"/>
          <p:cNvPicPr preferRelativeResize="0"/>
          <p:nvPr/>
        </p:nvPicPr>
        <p:blipFill rotWithShape="1">
          <a:blip r:embed="rId2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pattern">
  <p:cSld name="SECTION_HEADER_5"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5"/>
          <p:cNvPicPr preferRelativeResize="0"/>
          <p:nvPr/>
        </p:nvPicPr>
        <p:blipFill rotWithShape="1">
          <a:blip r:embed="rId2">
            <a:alphaModFix amt="80000"/>
          </a:blip>
          <a:srcRect b="-724" l="33744" r="0" t="1468"/>
          <a:stretch/>
        </p:blipFill>
        <p:spPr>
          <a:xfrm>
            <a:off x="6521000" y="0"/>
            <a:ext cx="12323645" cy="1038529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5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7" name="Google Shape;87;p25"/>
          <p:cNvPicPr preferRelativeResize="0"/>
          <p:nvPr/>
        </p:nvPicPr>
        <p:blipFill rotWithShape="1">
          <a:blip r:embed="rId3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 1 ">
  <p:cSld name="SECTION_HEADER_4"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0" name="Google Shape;90;p26"/>
          <p:cNvPicPr preferRelativeResize="0"/>
          <p:nvPr/>
        </p:nvPicPr>
        <p:blipFill rotWithShape="1">
          <a:blip r:embed="rId2">
            <a:alphaModFix amt="80000"/>
          </a:blip>
          <a:srcRect b="0" l="0" r="0" t="0"/>
          <a:stretch/>
        </p:blipFill>
        <p:spPr>
          <a:xfrm>
            <a:off x="0" y="0"/>
            <a:ext cx="18288000" cy="1028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6"/>
          <p:cNvPicPr preferRelativeResize="0"/>
          <p:nvPr/>
        </p:nvPicPr>
        <p:blipFill rotWithShape="1">
          <a:blip r:embed="rId3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 2">
  <p:cSld name="SECTION_HEADER_1"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7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4" name="Google Shape;94;p27"/>
          <p:cNvPicPr preferRelativeResize="0"/>
          <p:nvPr/>
        </p:nvPicPr>
        <p:blipFill rotWithShape="1">
          <a:blip r:embed="rId2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7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8288000" cy="1028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7"/>
          <p:cNvPicPr preferRelativeResize="0"/>
          <p:nvPr/>
        </p:nvPicPr>
        <p:blipFill rotWithShape="1">
          <a:blip r:embed="rId2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 3">
  <p:cSld name="SECTION_HEADER_2"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8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9" name="Google Shape;99;p28"/>
          <p:cNvPicPr preferRelativeResize="0"/>
          <p:nvPr/>
        </p:nvPicPr>
        <p:blipFill rotWithShape="1">
          <a:blip r:embed="rId2">
            <a:alphaModFix amt="80000"/>
          </a:blip>
          <a:srcRect b="0" l="0" r="0" t="0"/>
          <a:stretch/>
        </p:blipFill>
        <p:spPr>
          <a:xfrm>
            <a:off x="0" y="0"/>
            <a:ext cx="18288000" cy="1028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8"/>
          <p:cNvPicPr preferRelativeResize="0"/>
          <p:nvPr/>
        </p:nvPicPr>
        <p:blipFill rotWithShape="1">
          <a:blip r:embed="rId3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 4">
  <p:cSld name="SECTION_HEADER_3"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9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" name="Google Shape;103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9114" y="9692648"/>
            <a:ext cx="1454488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 4 1">
  <p:cSld name="SECTION_HEADER_3_1"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0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7" name="Google Shape;107;p30"/>
          <p:cNvPicPr preferRelativeResize="0"/>
          <p:nvPr/>
        </p:nvPicPr>
        <p:blipFill rotWithShape="1">
          <a:blip r:embed="rId2">
            <a:alphaModFix amt="80000"/>
          </a:blip>
          <a:srcRect b="0" l="0" r="0" t="0"/>
          <a:stretch/>
        </p:blipFill>
        <p:spPr>
          <a:xfrm>
            <a:off x="0" y="0"/>
            <a:ext cx="18288005" cy="1028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0"/>
          <p:cNvPicPr preferRelativeResize="0"/>
          <p:nvPr/>
        </p:nvPicPr>
        <p:blipFill rotWithShape="1">
          <a:blip r:embed="rId3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1"/>
          <p:cNvSpPr txBox="1"/>
          <p:nvPr>
            <p:ph type="title"/>
          </p:nvPr>
        </p:nvSpPr>
        <p:spPr>
          <a:xfrm>
            <a:off x="914400" y="914400"/>
            <a:ext cx="16459200" cy="9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11" name="Google Shape;111;p31"/>
          <p:cNvSpPr txBox="1"/>
          <p:nvPr>
            <p:ph idx="1" type="body"/>
          </p:nvPr>
        </p:nvSpPr>
        <p:spPr>
          <a:xfrm>
            <a:off x="914400" y="2788800"/>
            <a:ext cx="16459200" cy="658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112" name="Google Shape;112;p31"/>
          <p:cNvSpPr txBox="1"/>
          <p:nvPr>
            <p:ph idx="2" type="subTitle"/>
          </p:nvPr>
        </p:nvSpPr>
        <p:spPr>
          <a:xfrm>
            <a:off x="914400" y="1828780"/>
            <a:ext cx="16459200" cy="548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ublic Sans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Public Sans"/>
              <a:buNone/>
              <a:defRPr sz="4200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Public Sans"/>
              <a:buNone/>
              <a:defRPr sz="4200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Public Sans"/>
              <a:buNone/>
              <a:defRPr sz="4200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Public Sans"/>
              <a:buNone/>
              <a:defRPr sz="4200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Public Sans"/>
              <a:buNone/>
              <a:defRPr sz="4200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Public Sans"/>
              <a:buNone/>
              <a:defRPr sz="4200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Public Sans"/>
              <a:buNone/>
              <a:defRPr sz="4200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Public Sans"/>
              <a:buNone/>
              <a:defRPr sz="42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pic>
        <p:nvPicPr>
          <p:cNvPr id="113" name="Google Shape;113;p31"/>
          <p:cNvPicPr preferRelativeResize="0"/>
          <p:nvPr/>
        </p:nvPicPr>
        <p:blipFill rotWithShape="1">
          <a:blip r:embed="rId2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2"/>
          <p:cNvSpPr txBox="1"/>
          <p:nvPr>
            <p:ph type="title"/>
          </p:nvPr>
        </p:nvSpPr>
        <p:spPr>
          <a:xfrm>
            <a:off x="914400" y="914400"/>
            <a:ext cx="16459200" cy="9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16" name="Google Shape;116;p32"/>
          <p:cNvSpPr txBox="1"/>
          <p:nvPr>
            <p:ph idx="1" type="body"/>
          </p:nvPr>
        </p:nvSpPr>
        <p:spPr>
          <a:xfrm>
            <a:off x="914400" y="2423400"/>
            <a:ext cx="7678200" cy="6949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○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■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●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○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■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●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○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■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117" name="Google Shape;117;p32"/>
          <p:cNvSpPr txBox="1"/>
          <p:nvPr>
            <p:ph idx="2" type="body"/>
          </p:nvPr>
        </p:nvSpPr>
        <p:spPr>
          <a:xfrm>
            <a:off x="9692400" y="2423400"/>
            <a:ext cx="7681200" cy="6949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○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■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●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○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■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●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○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■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pic>
        <p:nvPicPr>
          <p:cNvPr id="118" name="Google Shape;118;p32"/>
          <p:cNvPicPr preferRelativeResize="0"/>
          <p:nvPr/>
        </p:nvPicPr>
        <p:blipFill rotWithShape="1">
          <a:blip r:embed="rId2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5760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3"/>
          <p:cNvSpPr txBox="1"/>
          <p:nvPr>
            <p:ph type="title"/>
          </p:nvPr>
        </p:nvSpPr>
        <p:spPr>
          <a:xfrm>
            <a:off x="914400" y="914400"/>
            <a:ext cx="16459200" cy="9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pic>
        <p:nvPicPr>
          <p:cNvPr id="121" name="Google Shape;121;p33"/>
          <p:cNvPicPr preferRelativeResize="0"/>
          <p:nvPr/>
        </p:nvPicPr>
        <p:blipFill rotWithShape="1">
          <a:blip r:embed="rId2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4"/>
          <p:cNvSpPr txBox="1"/>
          <p:nvPr>
            <p:ph type="title"/>
          </p:nvPr>
        </p:nvSpPr>
        <p:spPr>
          <a:xfrm>
            <a:off x="914400" y="914400"/>
            <a:ext cx="7315200" cy="182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24" name="Google Shape;124;p34"/>
          <p:cNvSpPr txBox="1"/>
          <p:nvPr>
            <p:ph idx="1" type="body"/>
          </p:nvPr>
        </p:nvSpPr>
        <p:spPr>
          <a:xfrm>
            <a:off x="900900" y="2971800"/>
            <a:ext cx="7342200" cy="6400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●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○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■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●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○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■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●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○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■"/>
              <a:defRPr sz="24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pic>
        <p:nvPicPr>
          <p:cNvPr id="125" name="Google Shape;125;p34"/>
          <p:cNvPicPr preferRelativeResize="0"/>
          <p:nvPr/>
        </p:nvPicPr>
        <p:blipFill rotWithShape="1">
          <a:blip r:embed="rId2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5760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5"/>
          <p:cNvSpPr txBox="1"/>
          <p:nvPr>
            <p:ph type="title"/>
          </p:nvPr>
        </p:nvSpPr>
        <p:spPr>
          <a:xfrm>
            <a:off x="914400" y="2400300"/>
            <a:ext cx="16459200" cy="5486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Font typeface="Public Sans Light"/>
              <a:buNone/>
              <a:defRPr b="0" sz="7200">
                <a:latin typeface="Public Sans Light"/>
                <a:ea typeface="Public Sans Light"/>
                <a:cs typeface="Public Sans Light"/>
                <a:sym typeface="Public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ublic Sans Light"/>
              <a:buNone/>
              <a:defRPr b="0" sz="9600">
                <a:latin typeface="Public Sans Light"/>
                <a:ea typeface="Public Sans Light"/>
                <a:cs typeface="Public Sans Light"/>
                <a:sym typeface="Public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ublic Sans Light"/>
              <a:buNone/>
              <a:defRPr b="0" sz="9600">
                <a:latin typeface="Public Sans Light"/>
                <a:ea typeface="Public Sans Light"/>
                <a:cs typeface="Public Sans Light"/>
                <a:sym typeface="Public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ublic Sans Light"/>
              <a:buNone/>
              <a:defRPr b="0" sz="9600">
                <a:latin typeface="Public Sans Light"/>
                <a:ea typeface="Public Sans Light"/>
                <a:cs typeface="Public Sans Light"/>
                <a:sym typeface="Public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ublic Sans Light"/>
              <a:buNone/>
              <a:defRPr b="0" sz="9600">
                <a:latin typeface="Public Sans Light"/>
                <a:ea typeface="Public Sans Light"/>
                <a:cs typeface="Public Sans Light"/>
                <a:sym typeface="Public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ublic Sans Light"/>
              <a:buNone/>
              <a:defRPr b="0" sz="9600">
                <a:latin typeface="Public Sans Light"/>
                <a:ea typeface="Public Sans Light"/>
                <a:cs typeface="Public Sans Light"/>
                <a:sym typeface="Public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ublic Sans Light"/>
              <a:buNone/>
              <a:defRPr b="0" sz="9600">
                <a:latin typeface="Public Sans Light"/>
                <a:ea typeface="Public Sans Light"/>
                <a:cs typeface="Public Sans Light"/>
                <a:sym typeface="Public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ublic Sans Light"/>
              <a:buNone/>
              <a:defRPr b="0" sz="9600">
                <a:latin typeface="Public Sans Light"/>
                <a:ea typeface="Public Sans Light"/>
                <a:cs typeface="Public Sans Light"/>
                <a:sym typeface="Public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ublic Sans Light"/>
              <a:buNone/>
              <a:defRPr b="0" sz="9600">
                <a:latin typeface="Public Sans Light"/>
                <a:ea typeface="Public Sans Light"/>
                <a:cs typeface="Public Sans Light"/>
                <a:sym typeface="Public Sans Light"/>
              </a:defRPr>
            </a:lvl9pPr>
          </a:lstStyle>
          <a:p/>
        </p:txBody>
      </p:sp>
      <p:sp>
        <p:nvSpPr>
          <p:cNvPr id="128" name="Google Shape;128;p35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9" name="Google Shape;129;p35"/>
          <p:cNvPicPr preferRelativeResize="0"/>
          <p:nvPr/>
        </p:nvPicPr>
        <p:blipFill rotWithShape="1">
          <a:blip r:embed="rId2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6"/>
          <p:cNvSpPr/>
          <p:nvPr/>
        </p:nvSpPr>
        <p:spPr>
          <a:xfrm>
            <a:off x="0" y="-250"/>
            <a:ext cx="9144000" cy="1028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32" name="Google Shape;132;p36"/>
          <p:cNvSpPr txBox="1"/>
          <p:nvPr>
            <p:ph type="title"/>
          </p:nvPr>
        </p:nvSpPr>
        <p:spPr>
          <a:xfrm>
            <a:off x="914400" y="1485650"/>
            <a:ext cx="7315200" cy="3657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/>
        </p:txBody>
      </p:sp>
      <p:sp>
        <p:nvSpPr>
          <p:cNvPr id="133" name="Google Shape;133;p36"/>
          <p:cNvSpPr txBox="1"/>
          <p:nvPr>
            <p:ph idx="1" type="subTitle"/>
          </p:nvPr>
        </p:nvSpPr>
        <p:spPr>
          <a:xfrm>
            <a:off x="914400" y="5486400"/>
            <a:ext cx="7315200" cy="1828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4" name="Google Shape;134;p36"/>
          <p:cNvSpPr txBox="1"/>
          <p:nvPr>
            <p:ph idx="2" type="body"/>
          </p:nvPr>
        </p:nvSpPr>
        <p:spPr>
          <a:xfrm>
            <a:off x="10058400" y="914400"/>
            <a:ext cx="7315200" cy="8458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135" name="Google Shape;135;p36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6" name="Google Shape;136;p36"/>
          <p:cNvPicPr preferRelativeResize="0"/>
          <p:nvPr/>
        </p:nvPicPr>
        <p:blipFill rotWithShape="1">
          <a:blip r:embed="rId2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5184">
          <p15:clr>
            <a:srgbClr val="E46962"/>
          </p15:clr>
        </p15:guide>
        <p15:guide id="2" pos="6336">
          <p15:clr>
            <a:srgbClr val="E46962"/>
          </p15:clr>
        </p15:guide>
        <p15:guide id="3" orient="horz" pos="3240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7"/>
          <p:cNvSpPr txBox="1"/>
          <p:nvPr>
            <p:ph idx="1" type="body"/>
          </p:nvPr>
        </p:nvSpPr>
        <p:spPr>
          <a:xfrm>
            <a:off x="914400" y="7543800"/>
            <a:ext cx="16459200" cy="18288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</a:lstStyle>
          <a:p/>
        </p:txBody>
      </p:sp>
      <p:sp>
        <p:nvSpPr>
          <p:cNvPr id="139" name="Google Shape;139;p37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0" name="Google Shape;140;p37"/>
          <p:cNvPicPr preferRelativeResize="0"/>
          <p:nvPr/>
        </p:nvPicPr>
        <p:blipFill rotWithShape="1">
          <a:blip r:embed="rId2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third section">
  <p:cSld name="BIG_NUMBER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8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" name="Google Shape;143;p38"/>
          <p:cNvSpPr/>
          <p:nvPr/>
        </p:nvSpPr>
        <p:spPr>
          <a:xfrm>
            <a:off x="0" y="-250"/>
            <a:ext cx="6290400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44" name="Google Shape;144;p38"/>
          <p:cNvSpPr txBox="1"/>
          <p:nvPr>
            <p:ph type="title"/>
          </p:nvPr>
        </p:nvSpPr>
        <p:spPr>
          <a:xfrm>
            <a:off x="914400" y="2400300"/>
            <a:ext cx="4461600" cy="5486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5" name="Google Shape;145;p38"/>
          <p:cNvSpPr txBox="1"/>
          <p:nvPr>
            <p:ph idx="1" type="body"/>
          </p:nvPr>
        </p:nvSpPr>
        <p:spPr>
          <a:xfrm>
            <a:off x="7315200" y="914400"/>
            <a:ext cx="10058400" cy="8458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pic>
        <p:nvPicPr>
          <p:cNvPr id="146" name="Google Shape;146;p38"/>
          <p:cNvPicPr preferRelativeResize="0"/>
          <p:nvPr/>
        </p:nvPicPr>
        <p:blipFill rotWithShape="1">
          <a:blip r:embed="rId2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dark background" type="blank">
  <p:cSld name="BLANK">
    <p:bg>
      <p:bgPr>
        <a:solidFill>
          <a:schemeClr val="accent6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9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9" name="Google Shape;149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919114" y="9692648"/>
            <a:ext cx="1454488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light background">
  <p:cSld name="BLANK_2">
    <p:bg>
      <p:bgPr>
        <a:solidFill>
          <a:schemeClr val="accen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40"/>
          <p:cNvPicPr preferRelativeResize="0"/>
          <p:nvPr/>
        </p:nvPicPr>
        <p:blipFill rotWithShape="1">
          <a:blip r:embed="rId2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visual 1">
  <p:cSld name="BLANK_1"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1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41"/>
          <p:cNvSpPr/>
          <p:nvPr/>
        </p:nvSpPr>
        <p:spPr>
          <a:xfrm>
            <a:off x="9243250" y="0"/>
            <a:ext cx="9045000" cy="1028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pic>
        <p:nvPicPr>
          <p:cNvPr id="155" name="Google Shape;155;p41"/>
          <p:cNvPicPr preferRelativeResize="0"/>
          <p:nvPr/>
        </p:nvPicPr>
        <p:blipFill rotWithShape="1">
          <a:blip r:embed="rId2">
            <a:alphaModFix/>
          </a:blip>
          <a:srcRect b="0" l="119" r="119" t="0"/>
          <a:stretch/>
        </p:blipFill>
        <p:spPr>
          <a:xfrm>
            <a:off x="15919000" y="9692640"/>
            <a:ext cx="1454602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7">
  <p:cSld name="TITLE_7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●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○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■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●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○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■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●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○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■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idx="1" type="subTitle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visual 2">
  <p:cSld name="BLANK_1_1">
    <p:bg>
      <p:bgPr>
        <a:solidFill>
          <a:schemeClr val="lt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2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" name="Google Shape;158;p42"/>
          <p:cNvSpPr/>
          <p:nvPr/>
        </p:nvSpPr>
        <p:spPr>
          <a:xfrm>
            <a:off x="9243250" y="0"/>
            <a:ext cx="9045000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pic>
        <p:nvPicPr>
          <p:cNvPr id="159" name="Google Shape;159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919114" y="9692648"/>
            <a:ext cx="1454488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 with pattern">
  <p:cSld name="CUSTOM_4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43"/>
          <p:cNvPicPr preferRelativeResize="0"/>
          <p:nvPr/>
        </p:nvPicPr>
        <p:blipFill rotWithShape="1">
          <a:blip r:embed="rId2">
            <a:alphaModFix/>
          </a:blip>
          <a:srcRect b="4001" l="0" r="0" t="4010"/>
          <a:stretch/>
        </p:blipFill>
        <p:spPr>
          <a:xfrm>
            <a:off x="11997550" y="0"/>
            <a:ext cx="6290449" cy="1028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9114" y="9692648"/>
            <a:ext cx="1454488" cy="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 with Icon">
  <p:cSld name="Six Columns with Icon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4"/>
          <p:cNvSpPr txBox="1"/>
          <p:nvPr>
            <p:ph type="title"/>
          </p:nvPr>
        </p:nvSpPr>
        <p:spPr>
          <a:xfrm>
            <a:off x="705092" y="3254182"/>
            <a:ext cx="54102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Font typeface="Public Sans SemiBold"/>
              <a:buNone/>
              <a:defRPr b="0" i="0" sz="5400" cap="none">
                <a:latin typeface="Public Sans SemiBold"/>
                <a:ea typeface="Public Sans SemiBold"/>
                <a:cs typeface="Public Sans SemiBold"/>
                <a:sym typeface="Public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65" name="Google Shape;165;p44"/>
          <p:cNvSpPr txBox="1"/>
          <p:nvPr>
            <p:ph idx="1" type="body"/>
          </p:nvPr>
        </p:nvSpPr>
        <p:spPr>
          <a:xfrm>
            <a:off x="7539039" y="2443341"/>
            <a:ext cx="28668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96000"/>
              </a:lnSpc>
              <a:spcBef>
                <a:spcPts val="2200"/>
              </a:spcBef>
              <a:spcAft>
                <a:spcPts val="0"/>
              </a:spcAft>
              <a:buSzPts val="2200"/>
              <a:buChar char="●"/>
              <a:defRPr b="1" sz="2800">
                <a:latin typeface="Public Sans"/>
                <a:ea typeface="Public Sans"/>
                <a:cs typeface="Public Sans"/>
                <a:sym typeface="Public Sans"/>
              </a:defRPr>
            </a:lvl1pPr>
            <a:lvl2pPr indent="-342900" lvl="1" marL="9144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​"/>
              <a:defRPr b="0" sz="1800">
                <a:latin typeface="Public Sans"/>
                <a:ea typeface="Public Sans"/>
                <a:cs typeface="Public Sans"/>
                <a:sym typeface="Public Sans"/>
              </a:defRPr>
            </a:lvl2pPr>
            <a:lvl3pPr indent="-330200" lvl="2" marL="13716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/>
              <a:buChar char="•"/>
              <a:defRPr b="0" sz="1600">
                <a:latin typeface="Public Sans"/>
                <a:ea typeface="Public Sans"/>
                <a:cs typeface="Public Sans"/>
                <a:sym typeface="Public Sans"/>
              </a:defRPr>
            </a:lvl3pPr>
            <a:lvl4pPr indent="-342900" lvl="3" marL="18288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8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4pPr>
            <a:lvl5pPr indent="-342900" lvl="4" marL="22860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8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5pPr>
            <a:lvl6pPr indent="-317500" lvl="5" marL="27432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4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6pPr>
            <a:lvl7pPr indent="-368300" lvl="6" marL="32004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b="0" sz="1800" cap="none">
                <a:latin typeface="Public Sans"/>
                <a:ea typeface="Public Sans"/>
                <a:cs typeface="Public Sans"/>
                <a:sym typeface="Public Sans"/>
              </a:defRPr>
            </a:lvl7pPr>
            <a:lvl8pPr indent="-368300" lvl="7" marL="36576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8pPr>
            <a:lvl9pPr indent="-368300" lvl="8" marL="41148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166" name="Google Shape;166;p44"/>
          <p:cNvSpPr txBox="1"/>
          <p:nvPr>
            <p:ph idx="2" type="body"/>
          </p:nvPr>
        </p:nvSpPr>
        <p:spPr>
          <a:xfrm>
            <a:off x="11136726" y="2443341"/>
            <a:ext cx="28722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96000"/>
              </a:lnSpc>
              <a:spcBef>
                <a:spcPts val="2200"/>
              </a:spcBef>
              <a:spcAft>
                <a:spcPts val="0"/>
              </a:spcAft>
              <a:buSzPts val="2200"/>
              <a:buChar char="●"/>
              <a:defRPr b="1" sz="2800">
                <a:latin typeface="Public Sans"/>
                <a:ea typeface="Public Sans"/>
                <a:cs typeface="Public Sans"/>
                <a:sym typeface="Public Sans"/>
              </a:defRPr>
            </a:lvl1pPr>
            <a:lvl2pPr indent="-342900" lvl="1" marL="9144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​"/>
              <a:defRPr b="0" sz="1800">
                <a:latin typeface="Public Sans"/>
                <a:ea typeface="Public Sans"/>
                <a:cs typeface="Public Sans"/>
                <a:sym typeface="Public Sans"/>
              </a:defRPr>
            </a:lvl2pPr>
            <a:lvl3pPr indent="-330200" lvl="2" marL="13716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/>
              <a:buChar char="•"/>
              <a:defRPr b="0" sz="1600">
                <a:latin typeface="Public Sans"/>
                <a:ea typeface="Public Sans"/>
                <a:cs typeface="Public Sans"/>
                <a:sym typeface="Public Sans"/>
              </a:defRPr>
            </a:lvl3pPr>
            <a:lvl4pPr indent="-342900" lvl="3" marL="18288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8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4pPr>
            <a:lvl5pPr indent="-342900" lvl="4" marL="22860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8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5pPr>
            <a:lvl6pPr indent="-317500" lvl="5" marL="27432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4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6pPr>
            <a:lvl7pPr indent="-368300" lvl="6" marL="32004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b="0" sz="1800" cap="none">
                <a:latin typeface="Public Sans"/>
                <a:ea typeface="Public Sans"/>
                <a:cs typeface="Public Sans"/>
                <a:sym typeface="Public Sans"/>
              </a:defRPr>
            </a:lvl7pPr>
            <a:lvl8pPr indent="-368300" lvl="7" marL="36576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8pPr>
            <a:lvl9pPr indent="-368300" lvl="8" marL="41148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167" name="Google Shape;167;p44"/>
          <p:cNvSpPr txBox="1"/>
          <p:nvPr>
            <p:ph idx="3" type="body"/>
          </p:nvPr>
        </p:nvSpPr>
        <p:spPr>
          <a:xfrm>
            <a:off x="14739941" y="2443341"/>
            <a:ext cx="28722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96000"/>
              </a:lnSpc>
              <a:spcBef>
                <a:spcPts val="2200"/>
              </a:spcBef>
              <a:spcAft>
                <a:spcPts val="0"/>
              </a:spcAft>
              <a:buSzPts val="2200"/>
              <a:buChar char="●"/>
              <a:defRPr b="1" sz="2800">
                <a:latin typeface="Public Sans"/>
                <a:ea typeface="Public Sans"/>
                <a:cs typeface="Public Sans"/>
                <a:sym typeface="Public Sans"/>
              </a:defRPr>
            </a:lvl1pPr>
            <a:lvl2pPr indent="-342900" lvl="1" marL="9144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​"/>
              <a:defRPr b="0" sz="1800">
                <a:latin typeface="Public Sans"/>
                <a:ea typeface="Public Sans"/>
                <a:cs typeface="Public Sans"/>
                <a:sym typeface="Public Sans"/>
              </a:defRPr>
            </a:lvl2pPr>
            <a:lvl3pPr indent="-330200" lvl="2" marL="13716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/>
              <a:buChar char="•"/>
              <a:defRPr b="0" sz="1600">
                <a:latin typeface="Public Sans"/>
                <a:ea typeface="Public Sans"/>
                <a:cs typeface="Public Sans"/>
                <a:sym typeface="Public Sans"/>
              </a:defRPr>
            </a:lvl3pPr>
            <a:lvl4pPr indent="-342900" lvl="3" marL="18288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8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4pPr>
            <a:lvl5pPr indent="-342900" lvl="4" marL="22860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8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5pPr>
            <a:lvl6pPr indent="-317500" lvl="5" marL="27432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4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6pPr>
            <a:lvl7pPr indent="-368300" lvl="6" marL="32004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b="0" sz="1800" cap="none">
                <a:latin typeface="Public Sans"/>
                <a:ea typeface="Public Sans"/>
                <a:cs typeface="Public Sans"/>
                <a:sym typeface="Public Sans"/>
              </a:defRPr>
            </a:lvl7pPr>
            <a:lvl8pPr indent="-368300" lvl="7" marL="36576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8pPr>
            <a:lvl9pPr indent="-368300" lvl="8" marL="41148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168" name="Google Shape;168;p44"/>
          <p:cNvSpPr txBox="1"/>
          <p:nvPr>
            <p:ph idx="4" type="body"/>
          </p:nvPr>
        </p:nvSpPr>
        <p:spPr>
          <a:xfrm>
            <a:off x="7539039" y="6955886"/>
            <a:ext cx="28722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96000"/>
              </a:lnSpc>
              <a:spcBef>
                <a:spcPts val="2200"/>
              </a:spcBef>
              <a:spcAft>
                <a:spcPts val="0"/>
              </a:spcAft>
              <a:buSzPts val="2200"/>
              <a:buChar char="●"/>
              <a:defRPr b="1" sz="2800">
                <a:latin typeface="Public Sans"/>
                <a:ea typeface="Public Sans"/>
                <a:cs typeface="Public Sans"/>
                <a:sym typeface="Public Sans"/>
              </a:defRPr>
            </a:lvl1pPr>
            <a:lvl2pPr indent="-342900" lvl="1" marL="9144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​"/>
              <a:defRPr b="0" sz="1800">
                <a:latin typeface="Public Sans"/>
                <a:ea typeface="Public Sans"/>
                <a:cs typeface="Public Sans"/>
                <a:sym typeface="Public Sans"/>
              </a:defRPr>
            </a:lvl2pPr>
            <a:lvl3pPr indent="-330200" lvl="2" marL="13716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/>
              <a:buChar char="•"/>
              <a:defRPr b="0" sz="1600">
                <a:latin typeface="Public Sans"/>
                <a:ea typeface="Public Sans"/>
                <a:cs typeface="Public Sans"/>
                <a:sym typeface="Public Sans"/>
              </a:defRPr>
            </a:lvl3pPr>
            <a:lvl4pPr indent="-342900" lvl="3" marL="18288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8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4pPr>
            <a:lvl5pPr indent="-342900" lvl="4" marL="22860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8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5pPr>
            <a:lvl6pPr indent="-317500" lvl="5" marL="27432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4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6pPr>
            <a:lvl7pPr indent="-368300" lvl="6" marL="32004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b="0" sz="1800" cap="none">
                <a:latin typeface="Public Sans"/>
                <a:ea typeface="Public Sans"/>
                <a:cs typeface="Public Sans"/>
                <a:sym typeface="Public Sans"/>
              </a:defRPr>
            </a:lvl7pPr>
            <a:lvl8pPr indent="-368300" lvl="7" marL="36576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8pPr>
            <a:lvl9pPr indent="-368300" lvl="8" marL="41148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169" name="Google Shape;169;p44"/>
          <p:cNvSpPr txBox="1"/>
          <p:nvPr>
            <p:ph idx="5" type="body"/>
          </p:nvPr>
        </p:nvSpPr>
        <p:spPr>
          <a:xfrm>
            <a:off x="11139297" y="6955886"/>
            <a:ext cx="28722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96000"/>
              </a:lnSpc>
              <a:spcBef>
                <a:spcPts val="2200"/>
              </a:spcBef>
              <a:spcAft>
                <a:spcPts val="0"/>
              </a:spcAft>
              <a:buSzPts val="2200"/>
              <a:buChar char="●"/>
              <a:defRPr b="1" sz="2800">
                <a:latin typeface="Public Sans"/>
                <a:ea typeface="Public Sans"/>
                <a:cs typeface="Public Sans"/>
                <a:sym typeface="Public Sans"/>
              </a:defRPr>
            </a:lvl1pPr>
            <a:lvl2pPr indent="-342900" lvl="1" marL="9144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​"/>
              <a:defRPr b="0" sz="1800">
                <a:latin typeface="Public Sans"/>
                <a:ea typeface="Public Sans"/>
                <a:cs typeface="Public Sans"/>
                <a:sym typeface="Public Sans"/>
              </a:defRPr>
            </a:lvl2pPr>
            <a:lvl3pPr indent="-330200" lvl="2" marL="13716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/>
              <a:buChar char="•"/>
              <a:defRPr b="0" sz="1600">
                <a:latin typeface="Public Sans"/>
                <a:ea typeface="Public Sans"/>
                <a:cs typeface="Public Sans"/>
                <a:sym typeface="Public Sans"/>
              </a:defRPr>
            </a:lvl3pPr>
            <a:lvl4pPr indent="-342900" lvl="3" marL="18288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8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4pPr>
            <a:lvl5pPr indent="-342900" lvl="4" marL="22860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8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5pPr>
            <a:lvl6pPr indent="-317500" lvl="5" marL="27432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4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6pPr>
            <a:lvl7pPr indent="-368300" lvl="6" marL="32004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b="0" sz="1800" cap="none">
                <a:latin typeface="Public Sans"/>
                <a:ea typeface="Public Sans"/>
                <a:cs typeface="Public Sans"/>
                <a:sym typeface="Public Sans"/>
              </a:defRPr>
            </a:lvl7pPr>
            <a:lvl8pPr indent="-368300" lvl="7" marL="36576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8pPr>
            <a:lvl9pPr indent="-368300" lvl="8" marL="41148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170" name="Google Shape;170;p44"/>
          <p:cNvSpPr txBox="1"/>
          <p:nvPr>
            <p:ph idx="6" type="body"/>
          </p:nvPr>
        </p:nvSpPr>
        <p:spPr>
          <a:xfrm>
            <a:off x="14739555" y="6955886"/>
            <a:ext cx="28722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96000"/>
              </a:lnSpc>
              <a:spcBef>
                <a:spcPts val="2200"/>
              </a:spcBef>
              <a:spcAft>
                <a:spcPts val="0"/>
              </a:spcAft>
              <a:buSzPts val="2200"/>
              <a:buChar char="●"/>
              <a:defRPr b="1" sz="2800">
                <a:latin typeface="Public Sans"/>
                <a:ea typeface="Public Sans"/>
                <a:cs typeface="Public Sans"/>
                <a:sym typeface="Public Sans"/>
              </a:defRPr>
            </a:lvl1pPr>
            <a:lvl2pPr indent="-342900" lvl="1" marL="9144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​"/>
              <a:defRPr b="0" sz="1800">
                <a:latin typeface="Public Sans"/>
                <a:ea typeface="Public Sans"/>
                <a:cs typeface="Public Sans"/>
                <a:sym typeface="Public Sans"/>
              </a:defRPr>
            </a:lvl2pPr>
            <a:lvl3pPr indent="-330200" lvl="2" marL="13716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/>
              <a:buChar char="•"/>
              <a:defRPr b="0" sz="1600">
                <a:latin typeface="Public Sans"/>
                <a:ea typeface="Public Sans"/>
                <a:cs typeface="Public Sans"/>
                <a:sym typeface="Public Sans"/>
              </a:defRPr>
            </a:lvl3pPr>
            <a:lvl4pPr indent="-342900" lvl="3" marL="18288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8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4pPr>
            <a:lvl5pPr indent="-342900" lvl="4" marL="22860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8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5pPr>
            <a:lvl6pPr indent="-317500" lvl="5" marL="27432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14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6pPr>
            <a:lvl7pPr indent="-368300" lvl="6" marL="32004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b="0" sz="1800" cap="none">
                <a:latin typeface="Public Sans"/>
                <a:ea typeface="Public Sans"/>
                <a:cs typeface="Public Sans"/>
                <a:sym typeface="Public Sans"/>
              </a:defRPr>
            </a:lvl7pPr>
            <a:lvl8pPr indent="-368300" lvl="7" marL="36576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8pPr>
            <a:lvl9pPr indent="-368300" lvl="8" marL="4114800" algn="l">
              <a:lnSpc>
                <a:spcPct val="105000"/>
              </a:lnSpc>
              <a:spcBef>
                <a:spcPts val="2200"/>
              </a:spcBef>
              <a:spcAft>
                <a:spcPts val="0"/>
              </a:spcAft>
              <a:buSzPts val="2200"/>
              <a:buFont typeface="Arial"/>
              <a:buChar char="​"/>
              <a:defRPr sz="18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171" name="Google Shape;171;p44"/>
          <p:cNvSpPr/>
          <p:nvPr>
            <p:ph idx="7" type="pic"/>
          </p:nvPr>
        </p:nvSpPr>
        <p:spPr>
          <a:xfrm>
            <a:off x="7539039" y="1094002"/>
            <a:ext cx="905400" cy="9054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44"/>
          <p:cNvSpPr/>
          <p:nvPr>
            <p:ph idx="8" type="pic"/>
          </p:nvPr>
        </p:nvSpPr>
        <p:spPr>
          <a:xfrm>
            <a:off x="11136726" y="1094002"/>
            <a:ext cx="905400" cy="905400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44"/>
          <p:cNvSpPr/>
          <p:nvPr>
            <p:ph idx="9" type="pic"/>
          </p:nvPr>
        </p:nvSpPr>
        <p:spPr>
          <a:xfrm>
            <a:off x="14739941" y="1094002"/>
            <a:ext cx="905400" cy="9054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44"/>
          <p:cNvSpPr/>
          <p:nvPr>
            <p:ph idx="13" type="pic"/>
          </p:nvPr>
        </p:nvSpPr>
        <p:spPr>
          <a:xfrm>
            <a:off x="7539039" y="5599028"/>
            <a:ext cx="905400" cy="9054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44"/>
          <p:cNvSpPr/>
          <p:nvPr>
            <p:ph idx="14" type="pic"/>
          </p:nvPr>
        </p:nvSpPr>
        <p:spPr>
          <a:xfrm>
            <a:off x="11139297" y="5599028"/>
            <a:ext cx="905400" cy="90540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44"/>
          <p:cNvSpPr/>
          <p:nvPr>
            <p:ph idx="15" type="pic"/>
          </p:nvPr>
        </p:nvSpPr>
        <p:spPr>
          <a:xfrm>
            <a:off x="14739555" y="5599028"/>
            <a:ext cx="905400" cy="9054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44"/>
          <p:cNvSpPr txBox="1"/>
          <p:nvPr>
            <p:ph idx="16" type="subTitle"/>
          </p:nvPr>
        </p:nvSpPr>
        <p:spPr>
          <a:xfrm>
            <a:off x="695443" y="5010463"/>
            <a:ext cx="5410200" cy="23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3000"/>
              </a:lnSpc>
              <a:spcBef>
                <a:spcPts val="2400"/>
              </a:spcBef>
              <a:spcAft>
                <a:spcPts val="0"/>
              </a:spcAft>
              <a:buSzPts val="2200"/>
              <a:buNone/>
              <a:defRPr i="0" sz="2800" cap="none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5000"/>
              </a:lnSpc>
              <a:spcBef>
                <a:spcPts val="360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80000"/>
              </a:lnSpc>
              <a:spcBef>
                <a:spcPts val="520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Weighted Left">
  <p:cSld name="Two Columns Weighted Lef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5"/>
          <p:cNvSpPr txBox="1"/>
          <p:nvPr>
            <p:ph idx="1" type="body"/>
          </p:nvPr>
        </p:nvSpPr>
        <p:spPr>
          <a:xfrm>
            <a:off x="685800" y="2921794"/>
            <a:ext cx="10854600" cy="6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96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68300" lvl="2" marL="1371600" algn="l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406400" lvl="3" marL="18288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406400" lvl="4" marL="228600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algn="l">
              <a:lnSpc>
                <a:spcPct val="105000"/>
              </a:lnSpc>
              <a:spcBef>
                <a:spcPts val="3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431800" lvl="6" marL="32004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431800" lvl="7" marL="36576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431800" lvl="8" marL="4114800" algn="l">
              <a:lnSpc>
                <a:spcPct val="80000"/>
              </a:lnSpc>
              <a:spcBef>
                <a:spcPts val="5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180" name="Google Shape;180;p45"/>
          <p:cNvSpPr txBox="1"/>
          <p:nvPr>
            <p:ph idx="2" type="body"/>
          </p:nvPr>
        </p:nvSpPr>
        <p:spPr>
          <a:xfrm>
            <a:off x="12289917" y="2921794"/>
            <a:ext cx="5322000" cy="6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96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406400" lvl="2" marL="1371600" algn="l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406400" lvl="3" marL="18288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406400" lvl="4" marL="228600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algn="l">
              <a:lnSpc>
                <a:spcPct val="105000"/>
              </a:lnSpc>
              <a:spcBef>
                <a:spcPts val="3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431800" lvl="6" marL="32004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431800" lvl="7" marL="36576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431800" lvl="8" marL="4114800" algn="l">
              <a:lnSpc>
                <a:spcPct val="80000"/>
              </a:lnSpc>
              <a:spcBef>
                <a:spcPts val="5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181" name="Google Shape;181;p45"/>
          <p:cNvSpPr txBox="1"/>
          <p:nvPr>
            <p:ph type="title"/>
          </p:nvPr>
        </p:nvSpPr>
        <p:spPr>
          <a:xfrm>
            <a:off x="685800" y="814479"/>
            <a:ext cx="16911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82" name="Google Shape;182;p45"/>
          <p:cNvSpPr txBox="1"/>
          <p:nvPr>
            <p:ph idx="3" type="subTitle"/>
          </p:nvPr>
        </p:nvSpPr>
        <p:spPr>
          <a:xfrm>
            <a:off x="695443" y="1592082"/>
            <a:ext cx="16916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3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 b="0" i="0" sz="2800" cap="none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5000"/>
              </a:lnSpc>
              <a:spcBef>
                <a:spcPts val="360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80000"/>
              </a:lnSpc>
              <a:spcBef>
                <a:spcPts val="520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6"/>
          <p:cNvSpPr txBox="1"/>
          <p:nvPr>
            <p:ph idx="1" type="body"/>
          </p:nvPr>
        </p:nvSpPr>
        <p:spPr>
          <a:xfrm>
            <a:off x="685800" y="2921794"/>
            <a:ext cx="16926000" cy="6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algn="l">
              <a:lnSpc>
                <a:spcPct val="96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406400" lvl="2" marL="1371600" algn="l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406400" lvl="3" marL="18288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406400" lvl="4" marL="228600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algn="l">
              <a:lnSpc>
                <a:spcPct val="105000"/>
              </a:lnSpc>
              <a:spcBef>
                <a:spcPts val="3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431800" lvl="6" marL="32004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431800" lvl="7" marL="365760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431800" lvl="8" marL="4114800" algn="l">
              <a:lnSpc>
                <a:spcPct val="80000"/>
              </a:lnSpc>
              <a:spcBef>
                <a:spcPts val="5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185" name="Google Shape;185;p46"/>
          <p:cNvSpPr txBox="1"/>
          <p:nvPr>
            <p:ph idx="2" type="subTitle"/>
          </p:nvPr>
        </p:nvSpPr>
        <p:spPr>
          <a:xfrm>
            <a:off x="695443" y="1592082"/>
            <a:ext cx="16916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3000"/>
              </a:lnSpc>
              <a:spcBef>
                <a:spcPts val="2200"/>
              </a:spcBef>
              <a:spcAft>
                <a:spcPts val="0"/>
              </a:spcAft>
              <a:buSzPts val="2200"/>
              <a:buNone/>
              <a:defRPr b="0" i="0" sz="2800" cap="none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5000"/>
              </a:lnSpc>
              <a:spcBef>
                <a:spcPts val="360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80000"/>
              </a:lnSpc>
              <a:spcBef>
                <a:spcPts val="520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86" name="Google Shape;186;p46"/>
          <p:cNvSpPr txBox="1"/>
          <p:nvPr>
            <p:ph type="title"/>
          </p:nvPr>
        </p:nvSpPr>
        <p:spPr>
          <a:xfrm>
            <a:off x="685800" y="814479"/>
            <a:ext cx="16911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●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○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■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●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○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■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●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○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Char char="■"/>
              <a:defRPr b="0" i="0" sz="10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6"/>
          <p:cNvSpPr txBox="1"/>
          <p:nvPr>
            <p:ph idx="1" type="subTitle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5" cy="1028700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7"/>
          <p:cNvSpPr txBox="1"/>
          <p:nvPr/>
        </p:nvSpPr>
        <p:spPr>
          <a:xfrm>
            <a:off x="184575" y="9825150"/>
            <a:ext cx="141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**Confidential**</a:t>
            </a:r>
            <a:endParaRPr b="0" i="0" sz="1200" u="none" cap="none" strike="noStrike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1">
  <p:cSld name="DEFAULT_1">
    <p:bg>
      <p:bgPr>
        <a:solidFill>
          <a:schemeClr val="lt1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5" cy="1028700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8"/>
          <p:cNvSpPr txBox="1"/>
          <p:nvPr/>
        </p:nvSpPr>
        <p:spPr>
          <a:xfrm>
            <a:off x="184575" y="9825150"/>
            <a:ext cx="141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**Confidential**</a:t>
            </a:r>
            <a:endParaRPr b="0" i="0" sz="1200" u="none" cap="none" strike="noStrike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1 1 1">
  <p:cSld name="DEFAULT_1_1_1">
    <p:bg>
      <p:bgPr>
        <a:solidFill>
          <a:schemeClr val="lt1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9652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9"/>
          <p:cNvSpPr txBox="1"/>
          <p:nvPr/>
        </p:nvSpPr>
        <p:spPr>
          <a:xfrm>
            <a:off x="184575" y="9825150"/>
            <a:ext cx="141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**Confidential**</a:t>
            </a:r>
            <a:endParaRPr b="0" i="0" sz="1200" u="none" cap="none" strike="noStrike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1 1 1 1">
  <p:cSld name="DEFAULT_1_1_1_1">
    <p:bg>
      <p:bgPr>
        <a:solidFill>
          <a:schemeClr val="lt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7" name="Google Shape;3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594775" y="9308125"/>
            <a:ext cx="2071689" cy="385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1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184575" y="9825150"/>
            <a:ext cx="141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**Confidential**</a:t>
            </a:r>
            <a:endParaRPr b="0" i="0" sz="1200" u="none" cap="none" strike="noStrike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/>
          <p:nvPr>
            <p:ph type="title"/>
          </p:nvPr>
        </p:nvSpPr>
        <p:spPr>
          <a:xfrm>
            <a:off x="914400" y="914400"/>
            <a:ext cx="16459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ublic Sans"/>
              <a:buNone/>
              <a:defRPr b="1" sz="56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ublic Sans"/>
              <a:buNone/>
              <a:defRPr b="1" sz="56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ublic Sans"/>
              <a:buNone/>
              <a:defRPr b="1" sz="56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ublic Sans"/>
              <a:buNone/>
              <a:defRPr b="1" sz="56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ublic Sans"/>
              <a:buNone/>
              <a:defRPr b="1" sz="56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ublic Sans"/>
              <a:buNone/>
              <a:defRPr b="1" sz="56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ublic Sans"/>
              <a:buNone/>
              <a:defRPr b="1" sz="56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ublic Sans"/>
              <a:buNone/>
              <a:defRPr b="1" sz="56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ublic Sans"/>
              <a:buNone/>
              <a:defRPr b="1" sz="56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60" name="Google Shape;60;p16"/>
          <p:cNvSpPr txBox="1"/>
          <p:nvPr>
            <p:ph idx="12" type="sldNum"/>
          </p:nvPr>
        </p:nvSpPr>
        <p:spPr>
          <a:xfrm>
            <a:off x="17373600" y="937260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buNone/>
              <a:defRPr sz="1600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1pPr>
            <a:lvl2pPr lvl="1" algn="ctr">
              <a:buNone/>
              <a:defRPr sz="1600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2pPr>
            <a:lvl3pPr lvl="2" algn="ctr">
              <a:buNone/>
              <a:defRPr sz="1600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3pPr>
            <a:lvl4pPr lvl="3" algn="ctr">
              <a:buNone/>
              <a:defRPr sz="1600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4pPr>
            <a:lvl5pPr lvl="4" algn="ctr">
              <a:buNone/>
              <a:defRPr sz="1600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5pPr>
            <a:lvl6pPr lvl="5" algn="ctr">
              <a:buNone/>
              <a:defRPr sz="1600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6pPr>
            <a:lvl7pPr lvl="6" algn="ctr">
              <a:buNone/>
              <a:defRPr sz="1600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7pPr>
            <a:lvl8pPr lvl="7" algn="ctr">
              <a:buNone/>
              <a:defRPr sz="1600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8pPr>
            <a:lvl9pPr lvl="8" algn="ctr">
              <a:buNone/>
              <a:defRPr sz="1600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16"/>
          <p:cNvSpPr txBox="1"/>
          <p:nvPr>
            <p:ph idx="1" type="body"/>
          </p:nvPr>
        </p:nvSpPr>
        <p:spPr>
          <a:xfrm>
            <a:off x="914400" y="2788800"/>
            <a:ext cx="16459200" cy="6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■"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■"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●"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○"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■"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76">
          <p15:clr>
            <a:srgbClr val="E46962"/>
          </p15:clr>
        </p15:guide>
        <p15:guide id="2" pos="10944">
          <p15:clr>
            <a:srgbClr val="E46962"/>
          </p15:clr>
        </p15:guide>
        <p15:guide id="3" orient="horz" pos="576">
          <p15:clr>
            <a:srgbClr val="E46962"/>
          </p15:clr>
        </p15:guide>
        <p15:guide id="4" orient="horz" pos="5904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app.getreprise.com/launch/m6EkbgX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7"/>
          <p:cNvSpPr txBox="1"/>
          <p:nvPr>
            <p:ph type="ctrTitle"/>
          </p:nvPr>
        </p:nvSpPr>
        <p:spPr>
          <a:xfrm>
            <a:off x="914400" y="2743200"/>
            <a:ext cx="16459200" cy="457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latin typeface="Public Sans ExtraBold"/>
                <a:ea typeface="Public Sans ExtraBold"/>
                <a:cs typeface="Public Sans ExtraBold"/>
                <a:sym typeface="Public Sans ExtraBold"/>
              </a:rPr>
              <a:t>1Password for &lt;insert company&gt;</a:t>
            </a:r>
            <a:endParaRPr b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800"/>
              <a:t>Overview and next steps</a:t>
            </a:r>
            <a:endParaRPr b="0" sz="4800"/>
          </a:p>
        </p:txBody>
      </p:sp>
      <p:sp>
        <p:nvSpPr>
          <p:cNvPr id="192" name="Google Shape;192;p47"/>
          <p:cNvSpPr txBox="1"/>
          <p:nvPr>
            <p:ph idx="1" type="subTitle"/>
          </p:nvPr>
        </p:nvSpPr>
        <p:spPr>
          <a:xfrm>
            <a:off x="914400" y="8275200"/>
            <a:ext cx="16459200" cy="10974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Presenter Name, Presenter Title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Date or location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8"/>
          <p:cNvSpPr txBox="1"/>
          <p:nvPr>
            <p:ph idx="4294967295" type="title"/>
          </p:nvPr>
        </p:nvSpPr>
        <p:spPr>
          <a:xfrm>
            <a:off x="1040800" y="914400"/>
            <a:ext cx="7414200" cy="7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What is 1Password?</a:t>
            </a:r>
            <a:endParaRPr sz="4800"/>
          </a:p>
        </p:txBody>
      </p:sp>
      <p:sp>
        <p:nvSpPr>
          <p:cNvPr id="198" name="Google Shape;198;p48"/>
          <p:cNvSpPr txBox="1"/>
          <p:nvPr/>
        </p:nvSpPr>
        <p:spPr>
          <a:xfrm>
            <a:off x="914400" y="9765900"/>
            <a:ext cx="1828800" cy="1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PRIVATE &amp; CONFIDENTIAL</a:t>
            </a:r>
            <a:endParaRPr sz="100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99" name="Google Shape;199;p48"/>
          <p:cNvSpPr txBox="1"/>
          <p:nvPr/>
        </p:nvSpPr>
        <p:spPr>
          <a:xfrm>
            <a:off x="9916050" y="7768763"/>
            <a:ext cx="74694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1Password Browser Extension with a saved credential</a:t>
            </a:r>
            <a:endParaRPr sz="2000">
              <a:solidFill>
                <a:schemeClr val="l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00" name="Google Shape;200;p48"/>
          <p:cNvSpPr txBox="1"/>
          <p:nvPr>
            <p:ph idx="4294967295" type="body"/>
          </p:nvPr>
        </p:nvSpPr>
        <p:spPr>
          <a:xfrm>
            <a:off x="819600" y="1971300"/>
            <a:ext cx="7414200" cy="74763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03136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Not all password managers are created equal. </a:t>
            </a:r>
            <a:r>
              <a:rPr b="1" lang="en-US" sz="2400">
                <a:solidFill>
                  <a:srgbClr val="303136"/>
                </a:solidFill>
              </a:rPr>
              <a:t>1Password is easy to learn, use, and add into daily routines</a:t>
            </a:r>
            <a:r>
              <a:rPr lang="en-US" sz="2400">
                <a:solidFill>
                  <a:srgbClr val="303136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 – protecting yourself and your company.</a:t>
            </a:r>
            <a:endParaRPr sz="2400">
              <a:solidFill>
                <a:srgbClr val="303136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03136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03136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You can </a:t>
            </a:r>
            <a:r>
              <a:rPr b="1" lang="en-US" sz="2400">
                <a:solidFill>
                  <a:srgbClr val="303136"/>
                </a:solidFill>
              </a:rPr>
              <a:t>securely store, manage, access, and share </a:t>
            </a:r>
            <a:r>
              <a:rPr lang="en-US" sz="2400">
                <a:solidFill>
                  <a:srgbClr val="303136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credentials, documents, and other sensitive information no matter where they are.</a:t>
            </a:r>
            <a:endParaRPr sz="2400">
              <a:solidFill>
                <a:srgbClr val="303136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03136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03136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&lt;insert company&gt; is implementing 1Password to </a:t>
            </a:r>
            <a:r>
              <a:rPr b="1" lang="en-US" sz="2400">
                <a:solidFill>
                  <a:srgbClr val="303136"/>
                </a:solidFill>
              </a:rPr>
              <a:t>simplify data security and make it more convenient</a:t>
            </a:r>
            <a:r>
              <a:rPr lang="en-US" sz="2400">
                <a:solidFill>
                  <a:srgbClr val="303136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 for everyone to protect and access company data.</a:t>
            </a:r>
            <a:endParaRPr sz="2400"/>
          </a:p>
        </p:txBody>
      </p:sp>
      <p:pic>
        <p:nvPicPr>
          <p:cNvPr id="201" name="Google Shape;20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6050" y="1736788"/>
            <a:ext cx="7996949" cy="603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9"/>
          <p:cNvSpPr txBox="1"/>
          <p:nvPr>
            <p:ph idx="4294967295" type="title"/>
          </p:nvPr>
        </p:nvSpPr>
        <p:spPr>
          <a:xfrm>
            <a:off x="1013400" y="2941720"/>
            <a:ext cx="8130600" cy="140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0">
                <a:solidFill>
                  <a:schemeClr val="lt2"/>
                </a:solidFill>
              </a:rPr>
              <a:t>22%</a:t>
            </a:r>
            <a:endParaRPr sz="9500">
              <a:solidFill>
                <a:schemeClr val="lt2"/>
              </a:solidFill>
            </a:endParaRPr>
          </a:p>
        </p:txBody>
      </p:sp>
      <p:sp>
        <p:nvSpPr>
          <p:cNvPr id="207" name="Google Shape;207;p49"/>
          <p:cNvSpPr txBox="1"/>
          <p:nvPr>
            <p:ph idx="4294967295" type="body"/>
          </p:nvPr>
        </p:nvSpPr>
        <p:spPr>
          <a:xfrm>
            <a:off x="1013400" y="4075301"/>
            <a:ext cx="9763500" cy="1828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/>
              <a:t>of time spent on repetitive tasks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22% of an employee’s time is spent on repetitive tasks, with entering passwords and looking for documents as just a few examples.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08" name="Google Shape;208;p49"/>
          <p:cNvSpPr txBox="1"/>
          <p:nvPr>
            <p:ph idx="4294967295" type="title"/>
          </p:nvPr>
        </p:nvSpPr>
        <p:spPr>
          <a:xfrm>
            <a:off x="914400" y="6094178"/>
            <a:ext cx="8130600" cy="184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0">
                <a:solidFill>
                  <a:schemeClr val="lt2"/>
                </a:solidFill>
              </a:rPr>
              <a:t>6.9</a:t>
            </a:r>
            <a:endParaRPr sz="9500">
              <a:solidFill>
                <a:schemeClr val="lt2"/>
              </a:solidFill>
            </a:endParaRPr>
          </a:p>
        </p:txBody>
      </p:sp>
      <p:sp>
        <p:nvSpPr>
          <p:cNvPr id="209" name="Google Shape;209;p49"/>
          <p:cNvSpPr txBox="1"/>
          <p:nvPr>
            <p:ph idx="4294967295" type="body"/>
          </p:nvPr>
        </p:nvSpPr>
        <p:spPr>
          <a:xfrm>
            <a:off x="963900" y="7245666"/>
            <a:ext cx="9862500" cy="1828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/>
              <a:t>hours a year saved</a:t>
            </a:r>
            <a:br>
              <a:rPr b="1" lang="en-US" sz="2200"/>
            </a:br>
            <a:endParaRPr b="1" sz="2200">
              <a:latin typeface="Public Sans"/>
              <a:ea typeface="Public Sans"/>
              <a:cs typeface="Public Sans"/>
              <a:sym typeface="Public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1Password saves an employee 6.9 hours a year on average by eliminating time spent resetting passwords, waiting to gain access to systems, or manually entering passwords.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10" name="Google Shape;210;p49"/>
          <p:cNvSpPr txBox="1"/>
          <p:nvPr/>
        </p:nvSpPr>
        <p:spPr>
          <a:xfrm>
            <a:off x="914400" y="9765900"/>
            <a:ext cx="1828800" cy="1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PRIVATE &amp; CONFIDENTIAL</a:t>
            </a:r>
            <a:endParaRPr sz="100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11" name="Google Shape;211;p49"/>
          <p:cNvSpPr/>
          <p:nvPr/>
        </p:nvSpPr>
        <p:spPr>
          <a:xfrm>
            <a:off x="1038850" y="890825"/>
            <a:ext cx="10038300" cy="17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303136"/>
                </a:solidFill>
                <a:latin typeface="Public Sans"/>
                <a:ea typeface="Public Sans"/>
                <a:cs typeface="Public Sans"/>
                <a:sym typeface="Public Sans"/>
              </a:rPr>
              <a:t>Save time in your workflows </a:t>
            </a:r>
            <a:br>
              <a:rPr b="1" lang="en-US" sz="5000">
                <a:solidFill>
                  <a:srgbClr val="303136"/>
                </a:solidFill>
                <a:latin typeface="Public Sans"/>
                <a:ea typeface="Public Sans"/>
                <a:cs typeface="Public Sans"/>
                <a:sym typeface="Public Sans"/>
              </a:rPr>
            </a:br>
            <a:r>
              <a:rPr b="1" lang="en-US" sz="5000">
                <a:solidFill>
                  <a:srgbClr val="303136"/>
                </a:solidFill>
                <a:latin typeface="Public Sans"/>
                <a:ea typeface="Public Sans"/>
                <a:cs typeface="Public Sans"/>
                <a:sym typeface="Public Sans"/>
              </a:rPr>
              <a:t>with 1Password</a:t>
            </a:r>
            <a:endParaRPr b="1" sz="5000">
              <a:solidFill>
                <a:srgbClr val="303136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12" name="Google Shape;212;p49"/>
          <p:cNvSpPr/>
          <p:nvPr/>
        </p:nvSpPr>
        <p:spPr>
          <a:xfrm>
            <a:off x="2810625" y="9765900"/>
            <a:ext cx="8961900" cy="3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303136"/>
                </a:solidFill>
                <a:latin typeface="Public Sans"/>
                <a:ea typeface="Public Sans"/>
                <a:cs typeface="Public Sans"/>
                <a:sym typeface="Public Sans"/>
              </a:rPr>
              <a:t>Forrester Consulting:  The Total Economic Impact of 1Password Business: based on aggregated 1Password customer interviewee experiences combined into a single composite organization</a:t>
            </a:r>
            <a:endParaRPr sz="900">
              <a:solidFill>
                <a:srgbClr val="303136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"/>
          <p:cNvSpPr txBox="1"/>
          <p:nvPr>
            <p:ph idx="4294967295" type="title"/>
          </p:nvPr>
        </p:nvSpPr>
        <p:spPr>
          <a:xfrm>
            <a:off x="891000" y="914400"/>
            <a:ext cx="13646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ublic Sans SemiBold"/>
              <a:buNone/>
            </a:pPr>
            <a:r>
              <a:rPr lang="en-US"/>
              <a:t>What you can expect with 1Password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ublic Sans SemiBold"/>
              <a:buNone/>
            </a:pPr>
            <a:r>
              <a:t/>
            </a:r>
            <a:endParaRPr/>
          </a:p>
        </p:txBody>
      </p:sp>
      <p:sp>
        <p:nvSpPr>
          <p:cNvPr id="218" name="Google Shape;218;p50"/>
          <p:cNvSpPr/>
          <p:nvPr/>
        </p:nvSpPr>
        <p:spPr>
          <a:xfrm>
            <a:off x="930800" y="2867500"/>
            <a:ext cx="5359800" cy="6505200"/>
          </a:xfrm>
          <a:prstGeom prst="roundRect">
            <a:avLst>
              <a:gd fmla="val 3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19" name="Google Shape;219;p50"/>
          <p:cNvSpPr txBox="1"/>
          <p:nvPr/>
        </p:nvSpPr>
        <p:spPr>
          <a:xfrm>
            <a:off x="1371050" y="4490650"/>
            <a:ext cx="451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524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​"/>
            </a:pPr>
            <a:r>
              <a:rPr b="1" lang="en-US" sz="2400">
                <a:solidFill>
                  <a:schemeClr val="dk1"/>
                </a:solidFill>
                <a:latin typeface="Public Sans SemiBold"/>
                <a:ea typeface="Public Sans SemiBold"/>
                <a:cs typeface="Public Sans SemiBold"/>
                <a:sym typeface="Public Sans SemiBold"/>
              </a:rPr>
              <a:t>An easy and secure way to save time in your routine</a:t>
            </a:r>
            <a:endParaRPr b="1" sz="2400">
              <a:solidFill>
                <a:schemeClr val="dk1"/>
              </a:solidFill>
              <a:latin typeface="Public Sans SemiBold"/>
              <a:ea typeface="Public Sans SemiBold"/>
              <a:cs typeface="Public Sans SemiBold"/>
              <a:sym typeface="Public Sans SemiBold"/>
            </a:endParaRPr>
          </a:p>
        </p:txBody>
      </p:sp>
      <p:sp>
        <p:nvSpPr>
          <p:cNvPr id="220" name="Google Shape;220;p50"/>
          <p:cNvSpPr txBox="1"/>
          <p:nvPr>
            <p:ph idx="4294967295" type="body"/>
          </p:nvPr>
        </p:nvSpPr>
        <p:spPr>
          <a:xfrm>
            <a:off x="1371050" y="5530650"/>
            <a:ext cx="4515000" cy="34731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1Password is designed specifically with end users in mind so it’s easy for anyone to quickly learn and use. </a:t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It’s simple to save, autofill, and access credentials, documents, and company data to save you more time in daily workflows.</a:t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1" name="Google Shape;221;p50"/>
          <p:cNvSpPr/>
          <p:nvPr/>
        </p:nvSpPr>
        <p:spPr>
          <a:xfrm>
            <a:off x="6488900" y="2867500"/>
            <a:ext cx="5310000" cy="6505200"/>
          </a:xfrm>
          <a:prstGeom prst="roundRect">
            <a:avLst>
              <a:gd fmla="val 3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22" name="Google Shape;222;p50"/>
          <p:cNvSpPr txBox="1"/>
          <p:nvPr/>
        </p:nvSpPr>
        <p:spPr>
          <a:xfrm>
            <a:off x="6929150" y="4490650"/>
            <a:ext cx="451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524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​"/>
            </a:pPr>
            <a:r>
              <a:rPr b="1" lang="en-US" sz="2400">
                <a:solidFill>
                  <a:schemeClr val="dk1"/>
                </a:solidFill>
                <a:latin typeface="Public Sans SemiBold"/>
                <a:ea typeface="Public Sans SemiBold"/>
                <a:cs typeface="Public Sans SemiBold"/>
                <a:sym typeface="Public Sans SemiBold"/>
              </a:rPr>
              <a:t>Active threat monitoring and automatic alerts</a:t>
            </a:r>
            <a:endParaRPr b="1" sz="2400">
              <a:solidFill>
                <a:schemeClr val="dk1"/>
              </a:solidFill>
              <a:latin typeface="Public Sans SemiBold"/>
              <a:ea typeface="Public Sans SemiBold"/>
              <a:cs typeface="Public Sans SemiBold"/>
              <a:sym typeface="Public Sans SemiBold"/>
            </a:endParaRPr>
          </a:p>
        </p:txBody>
      </p:sp>
      <p:sp>
        <p:nvSpPr>
          <p:cNvPr id="223" name="Google Shape;223;p50"/>
          <p:cNvSpPr txBox="1"/>
          <p:nvPr>
            <p:ph idx="4294967295" type="body"/>
          </p:nvPr>
        </p:nvSpPr>
        <p:spPr>
          <a:xfrm>
            <a:off x="6929150" y="5530650"/>
            <a:ext cx="4515000" cy="34731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1Password continuously monitors your data for potential security risks or threats with Watchtower.</a:t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Get notified of potential threats with automatic, actionable recommendations so you can take charge with a few clicks.</a:t>
            </a:r>
            <a:endParaRPr sz="1800"/>
          </a:p>
        </p:txBody>
      </p:sp>
      <p:sp>
        <p:nvSpPr>
          <p:cNvPr id="224" name="Google Shape;224;p50"/>
          <p:cNvSpPr/>
          <p:nvPr/>
        </p:nvSpPr>
        <p:spPr>
          <a:xfrm>
            <a:off x="11997550" y="2867500"/>
            <a:ext cx="5359800" cy="6505200"/>
          </a:xfrm>
          <a:prstGeom prst="roundRect">
            <a:avLst>
              <a:gd fmla="val 3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25" name="Google Shape;225;p50"/>
          <p:cNvSpPr txBox="1"/>
          <p:nvPr/>
        </p:nvSpPr>
        <p:spPr>
          <a:xfrm>
            <a:off x="12437800" y="4490650"/>
            <a:ext cx="451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524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​"/>
            </a:pPr>
            <a:r>
              <a:rPr b="1" lang="en-US" sz="2400">
                <a:solidFill>
                  <a:schemeClr val="dk1"/>
                </a:solidFill>
                <a:latin typeface="Public Sans SemiBold"/>
                <a:ea typeface="Public Sans SemiBold"/>
                <a:cs typeface="Public Sans SemiBold"/>
                <a:sym typeface="Public Sans SemiBold"/>
              </a:rPr>
              <a:t>Industry-leading security </a:t>
            </a:r>
            <a:br>
              <a:rPr b="1" lang="en-US" sz="2400">
                <a:solidFill>
                  <a:schemeClr val="dk1"/>
                </a:solidFill>
                <a:latin typeface="Public Sans SemiBold"/>
                <a:ea typeface="Public Sans SemiBold"/>
                <a:cs typeface="Public Sans SemiBold"/>
                <a:sym typeface="Public Sans SemiBold"/>
              </a:rPr>
            </a:br>
            <a:r>
              <a:rPr b="1" lang="en-US" sz="2400">
                <a:solidFill>
                  <a:schemeClr val="dk1"/>
                </a:solidFill>
                <a:latin typeface="Public Sans SemiBold"/>
                <a:ea typeface="Public Sans SemiBold"/>
                <a:cs typeface="Public Sans SemiBold"/>
                <a:sym typeface="Public Sans SemiBold"/>
              </a:rPr>
              <a:t>you can rely on</a:t>
            </a:r>
            <a:endParaRPr b="1" sz="2400">
              <a:solidFill>
                <a:schemeClr val="dk1"/>
              </a:solidFill>
              <a:latin typeface="Public Sans SemiBold"/>
              <a:ea typeface="Public Sans SemiBold"/>
              <a:cs typeface="Public Sans SemiBold"/>
              <a:sym typeface="Public Sans SemiBold"/>
            </a:endParaRPr>
          </a:p>
        </p:txBody>
      </p:sp>
      <p:sp>
        <p:nvSpPr>
          <p:cNvPr id="226" name="Google Shape;226;p50"/>
          <p:cNvSpPr txBox="1"/>
          <p:nvPr>
            <p:ph idx="4294967295" type="body"/>
          </p:nvPr>
        </p:nvSpPr>
        <p:spPr>
          <a:xfrm>
            <a:off x="12437800" y="5530650"/>
            <a:ext cx="4515000" cy="34731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1Password is secure by design, with its unique dual-key encryption, end-to-end encrypted vaults, and their industry vetted secure model. </a:t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You can rest easy knowing your information is always secure.</a:t>
            </a:r>
            <a:endParaRPr sz="1800"/>
          </a:p>
        </p:txBody>
      </p:sp>
      <p:sp>
        <p:nvSpPr>
          <p:cNvPr id="227" name="Google Shape;227;p50"/>
          <p:cNvSpPr txBox="1"/>
          <p:nvPr/>
        </p:nvSpPr>
        <p:spPr>
          <a:xfrm>
            <a:off x="914400" y="9765900"/>
            <a:ext cx="1828800" cy="1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PRIVATE &amp; CONFIDENTIAL</a:t>
            </a:r>
            <a:endParaRPr sz="100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228" name="Google Shape;228;p50"/>
          <p:cNvPicPr preferRelativeResize="0"/>
          <p:nvPr/>
        </p:nvPicPr>
        <p:blipFill rotWithShape="1">
          <a:blip r:embed="rId3">
            <a:alphaModFix/>
          </a:blip>
          <a:srcRect b="99" l="0" r="0" t="99"/>
          <a:stretch/>
        </p:blipFill>
        <p:spPr>
          <a:xfrm>
            <a:off x="1371045" y="3387744"/>
            <a:ext cx="801800" cy="8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50"/>
          <p:cNvPicPr preferRelativeResize="0"/>
          <p:nvPr/>
        </p:nvPicPr>
        <p:blipFill rotWithShape="1">
          <a:blip r:embed="rId4">
            <a:alphaModFix/>
          </a:blip>
          <a:srcRect b="99" l="0" r="0" t="99"/>
          <a:stretch/>
        </p:blipFill>
        <p:spPr>
          <a:xfrm>
            <a:off x="6929143" y="3387754"/>
            <a:ext cx="801800" cy="80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50"/>
          <p:cNvPicPr preferRelativeResize="0"/>
          <p:nvPr/>
        </p:nvPicPr>
        <p:blipFill rotWithShape="1">
          <a:blip r:embed="rId5">
            <a:alphaModFix/>
          </a:blip>
          <a:srcRect b="99" l="0" r="0" t="99"/>
          <a:stretch/>
        </p:blipFill>
        <p:spPr>
          <a:xfrm>
            <a:off x="12437803" y="3387746"/>
            <a:ext cx="801800" cy="8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1"/>
          <p:cNvSpPr txBox="1"/>
          <p:nvPr/>
        </p:nvSpPr>
        <p:spPr>
          <a:xfrm>
            <a:off x="914400" y="9765900"/>
            <a:ext cx="1828800" cy="1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PRIVATE &amp; CONFIDENTIAL</a:t>
            </a:r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36" name="Google Shape;236;p51"/>
          <p:cNvSpPr txBox="1"/>
          <p:nvPr>
            <p:ph idx="4294967295" type="title"/>
          </p:nvPr>
        </p:nvSpPr>
        <p:spPr>
          <a:xfrm>
            <a:off x="914400" y="3162275"/>
            <a:ext cx="10058400" cy="21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</a:rPr>
              <a:t>Quick demo</a:t>
            </a:r>
            <a:endParaRPr sz="7200">
              <a:solidFill>
                <a:schemeClr val="lt1"/>
              </a:solidFill>
            </a:endParaRPr>
          </a:p>
        </p:txBody>
      </p:sp>
      <p:sp>
        <p:nvSpPr>
          <p:cNvPr id="237" name="Google Shape;237;p51"/>
          <p:cNvSpPr txBox="1"/>
          <p:nvPr>
            <p:ph idx="4294967295" type="title"/>
          </p:nvPr>
        </p:nvSpPr>
        <p:spPr>
          <a:xfrm>
            <a:off x="914400" y="5661900"/>
            <a:ext cx="10058400" cy="146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2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How 1Password looks and feels</a:t>
            </a:r>
            <a:endParaRPr b="0"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2"/>
          <p:cNvSpPr/>
          <p:nvPr/>
        </p:nvSpPr>
        <p:spPr>
          <a:xfrm>
            <a:off x="0" y="-200"/>
            <a:ext cx="183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43" name="Google Shape;243;p52"/>
          <p:cNvSpPr txBox="1"/>
          <p:nvPr/>
        </p:nvSpPr>
        <p:spPr>
          <a:xfrm>
            <a:off x="914400" y="9765900"/>
            <a:ext cx="1828800" cy="1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PRIVATE &amp; CONFIDENTIAL</a:t>
            </a:r>
            <a:endParaRPr sz="100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44" name="Google Shape;244;p52"/>
          <p:cNvSpPr/>
          <p:nvPr/>
        </p:nvSpPr>
        <p:spPr>
          <a:xfrm>
            <a:off x="2764800" y="3972300"/>
            <a:ext cx="12758400" cy="23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&lt;Insert demo video for your 1Password instance&gt;</a:t>
            </a:r>
            <a:endParaRPr sz="7200">
              <a:solidFill>
                <a:schemeClr val="dk1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3"/>
          <p:cNvSpPr txBox="1"/>
          <p:nvPr/>
        </p:nvSpPr>
        <p:spPr>
          <a:xfrm>
            <a:off x="914400" y="9765900"/>
            <a:ext cx="1828800" cy="1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PRIVATE &amp; CONFIDENTIAL</a:t>
            </a:r>
            <a:endParaRPr sz="100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50" name="Google Shape;250;p53"/>
          <p:cNvSpPr txBox="1"/>
          <p:nvPr>
            <p:ph idx="4294967295" type="title"/>
          </p:nvPr>
        </p:nvSpPr>
        <p:spPr>
          <a:xfrm>
            <a:off x="914400" y="2400300"/>
            <a:ext cx="13623000" cy="5486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7200">
                <a:latin typeface="Public Sans Light"/>
                <a:ea typeface="Public Sans Light"/>
                <a:cs typeface="Public Sans Light"/>
                <a:sym typeface="Public Sans Light"/>
              </a:rPr>
              <a:t>Next steps &amp; timelines</a:t>
            </a:r>
            <a:endParaRPr b="0" sz="7200"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4"/>
          <p:cNvSpPr txBox="1"/>
          <p:nvPr>
            <p:ph type="title"/>
          </p:nvPr>
        </p:nvSpPr>
        <p:spPr>
          <a:xfrm>
            <a:off x="914400" y="914400"/>
            <a:ext cx="16459200" cy="861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Next steps &amp; timelines</a:t>
            </a:r>
            <a:endParaRPr/>
          </a:p>
        </p:txBody>
      </p:sp>
      <p:sp>
        <p:nvSpPr>
          <p:cNvPr id="256" name="Google Shape;256;p54"/>
          <p:cNvSpPr/>
          <p:nvPr/>
        </p:nvSpPr>
        <p:spPr>
          <a:xfrm>
            <a:off x="0" y="-200"/>
            <a:ext cx="183000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57" name="Google Shape;257;p54"/>
          <p:cNvSpPr txBox="1"/>
          <p:nvPr/>
        </p:nvSpPr>
        <p:spPr>
          <a:xfrm>
            <a:off x="914400" y="9765900"/>
            <a:ext cx="1828800" cy="1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PRIVATE &amp; CONFIDENTIAL</a:t>
            </a:r>
            <a:endParaRPr sz="100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58" name="Google Shape;258;p54"/>
          <p:cNvSpPr txBox="1"/>
          <p:nvPr>
            <p:ph idx="1" type="body"/>
          </p:nvPr>
        </p:nvSpPr>
        <p:spPr>
          <a:xfrm>
            <a:off x="914400" y="2788800"/>
            <a:ext cx="16459200" cy="658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-546100" lvl="0" marL="736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&lt;Insert next steps employees can expect with the roll out of 1Password&gt;</a:t>
            </a:r>
            <a:endParaRPr/>
          </a:p>
          <a:p>
            <a:pPr indent="-546100" lvl="0" marL="736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Should they look out for an email?</a:t>
            </a:r>
            <a:endParaRPr/>
          </a:p>
          <a:p>
            <a:pPr indent="-546100" lvl="0" marL="736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Are there instructions they should follow or is there anything to set up beforehand?</a:t>
            </a:r>
            <a:endParaRPr/>
          </a:p>
          <a:p>
            <a:pPr indent="-546100" lvl="0" marL="736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Include details about upcoming trainings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5"/>
          <p:cNvSpPr txBox="1"/>
          <p:nvPr>
            <p:ph idx="4294967295" type="title"/>
          </p:nvPr>
        </p:nvSpPr>
        <p:spPr>
          <a:xfrm>
            <a:off x="914400" y="4404600"/>
            <a:ext cx="16459200" cy="1477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/>
              <a:t>Thank you</a:t>
            </a:r>
            <a:endParaRPr sz="9600"/>
          </a:p>
        </p:txBody>
      </p:sp>
      <p:sp>
        <p:nvSpPr>
          <p:cNvPr id="264" name="Google Shape;264;p55"/>
          <p:cNvSpPr txBox="1"/>
          <p:nvPr/>
        </p:nvSpPr>
        <p:spPr>
          <a:xfrm>
            <a:off x="914400" y="9765900"/>
            <a:ext cx="1828800" cy="1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PRIVATE &amp; CONFIDENTIAL</a:t>
            </a:r>
            <a:endParaRPr sz="100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1A2552"/>
      </a:dk1>
      <a:lt1>
        <a:srgbClr val="FFFEFB"/>
      </a:lt1>
      <a:dk2>
        <a:srgbClr val="FBF6EE"/>
      </a:dk2>
      <a:lt2>
        <a:srgbClr val="3B66BC"/>
      </a:lt2>
      <a:accent1>
        <a:srgbClr val="E3EAF9"/>
      </a:accent1>
      <a:accent2>
        <a:srgbClr val="4AB5CD"/>
      </a:accent2>
      <a:accent3>
        <a:srgbClr val="D0EEF2"/>
      </a:accent3>
      <a:accent4>
        <a:srgbClr val="B03F91"/>
      </a:accent4>
      <a:accent5>
        <a:srgbClr val="F5E1F2"/>
      </a:accent5>
      <a:accent6>
        <a:srgbClr val="1A285F"/>
      </a:accent6>
      <a:hlink>
        <a:srgbClr val="0572E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